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7.xml"/>
  <Override ContentType="application/vnd.openxmlformats-officedocument.presentationml.slideLayout+xml" PartName="/ppt/slideLayouts/slideLayout1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21.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7" roundtripDataSignature="AMtx7mgTblnJI+bdCo0rhBWbP973sHn+1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3.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7" Type="http://customschemas.google.com/relationships/presentationmetadata" Target="meta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6" name="Google Shape;216;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2" name="Google Shape;222;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8" name="Google Shape;228;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4" name="Google Shape;234;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0" name="Google Shape;240;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6" name="Google Shape;246;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2" name="Google Shape;252;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8" name="Google Shape;258;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4" name="Google Shape;264;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0" name="Shape 270"/>
        <p:cNvGrpSpPr/>
        <p:nvPr/>
      </p:nvGrpSpPr>
      <p:grpSpPr>
        <a:xfrm>
          <a:off x="0" y="0"/>
          <a:ext cx="0" cy="0"/>
          <a:chOff x="0" y="0"/>
          <a:chExt cx="0" cy="0"/>
        </a:xfrm>
      </p:grpSpPr>
      <p:sp>
        <p:nvSpPr>
          <p:cNvPr id="271" name="Google Shape;271;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2" name="Google Shape;272;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2" name="Shape 162"/>
        <p:cNvGrpSpPr/>
        <p:nvPr/>
      </p:nvGrpSpPr>
      <p:grpSpPr>
        <a:xfrm>
          <a:off x="0" y="0"/>
          <a:ext cx="0" cy="0"/>
          <a:chOff x="0" y="0"/>
          <a:chExt cx="0" cy="0"/>
        </a:xfrm>
      </p:grpSpPr>
      <p:sp>
        <p:nvSpPr>
          <p:cNvPr id="163" name="Google Shape;163;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4" name="Google Shape;164;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2" name="Google Shape;282;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8" name="Google Shape;288;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9" name="Shape 169"/>
        <p:cNvGrpSpPr/>
        <p:nvPr/>
      </p:nvGrpSpPr>
      <p:grpSpPr>
        <a:xfrm>
          <a:off x="0" y="0"/>
          <a:ext cx="0" cy="0"/>
          <a:chOff x="0" y="0"/>
          <a:chExt cx="0" cy="0"/>
        </a:xfrm>
      </p:grpSpPr>
      <p:sp>
        <p:nvSpPr>
          <p:cNvPr id="170" name="Google Shape;170;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1" name="Google Shape;171;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7" name="Google Shape;177;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8" name="Google Shape;198;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4" name="Google Shape;204;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0" name="Google Shape;210;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de Título" type="title">
  <p:cSld name="TITLE">
    <p:spTree>
      <p:nvGrpSpPr>
        <p:cNvPr id="11" name="Shape 11"/>
        <p:cNvGrpSpPr/>
        <p:nvPr/>
      </p:nvGrpSpPr>
      <p:grpSpPr>
        <a:xfrm>
          <a:off x="0" y="0"/>
          <a:ext cx="0" cy="0"/>
          <a:chOff x="0" y="0"/>
          <a:chExt cx="0" cy="0"/>
        </a:xfrm>
      </p:grpSpPr>
      <p:sp>
        <p:nvSpPr>
          <p:cNvPr id="12" name="Google Shape;12;p23"/>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3"/>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l" type="vertTx">
  <p:cSld name="VERTICAL_TEXT">
    <p:spTree>
      <p:nvGrpSpPr>
        <p:cNvPr id="68" name="Shape 68"/>
        <p:cNvGrpSpPr/>
        <p:nvPr/>
      </p:nvGrpSpPr>
      <p:grpSpPr>
        <a:xfrm>
          <a:off x="0" y="0"/>
          <a:ext cx="0" cy="0"/>
          <a:chOff x="0" y="0"/>
          <a:chExt cx="0" cy="0"/>
        </a:xfrm>
      </p:grpSpPr>
      <p:sp>
        <p:nvSpPr>
          <p:cNvPr id="69" name="Google Shape;69;p3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32"/>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3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3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3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o e Título Vertical" type="vertTitleAndTx">
  <p:cSld name="VERTICAL_TITLE_AND_VERTICAL_TEXT">
    <p:spTree>
      <p:nvGrpSpPr>
        <p:cNvPr id="74" name="Shape 74"/>
        <p:cNvGrpSpPr/>
        <p:nvPr/>
      </p:nvGrpSpPr>
      <p:grpSpPr>
        <a:xfrm>
          <a:off x="0" y="0"/>
          <a:ext cx="0" cy="0"/>
          <a:chOff x="0" y="0"/>
          <a:chExt cx="0" cy="0"/>
        </a:xfrm>
      </p:grpSpPr>
      <p:sp>
        <p:nvSpPr>
          <p:cNvPr id="75" name="Google Shape;75;p33"/>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33"/>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3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3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3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lide de Título" type="title">
  <p:cSld name="TITLE">
    <p:spTree>
      <p:nvGrpSpPr>
        <p:cNvPr id="86" name="Shape 86"/>
        <p:cNvGrpSpPr/>
        <p:nvPr/>
      </p:nvGrpSpPr>
      <p:grpSpPr>
        <a:xfrm>
          <a:off x="0" y="0"/>
          <a:ext cx="0" cy="0"/>
          <a:chOff x="0" y="0"/>
          <a:chExt cx="0" cy="0"/>
        </a:xfrm>
      </p:grpSpPr>
      <p:sp>
        <p:nvSpPr>
          <p:cNvPr id="87" name="Google Shape;87;p35"/>
          <p:cNvSpPr txBox="1"/>
          <p:nvPr>
            <p:ph type="ctrTitle"/>
          </p:nvPr>
        </p:nvSpPr>
        <p:spPr>
          <a:xfrm>
            <a:off x="1524000" y="1124530"/>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8" name="Google Shape;88;p35"/>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rgbClr val="3F3F3F"/>
              </a:buClr>
              <a:buSzPts val="2400"/>
              <a:buNone/>
              <a:defRPr sz="2400">
                <a:solidFill>
                  <a:srgbClr val="3F3F3F"/>
                </a:solidFill>
              </a:defRPr>
            </a:lvl1pPr>
            <a:lvl2pPr lvl="1" algn="ctr">
              <a:lnSpc>
                <a:spcPct val="90000"/>
              </a:lnSpc>
              <a:spcBef>
                <a:spcPts val="500"/>
              </a:spcBef>
              <a:spcAft>
                <a:spcPts val="0"/>
              </a:spcAft>
              <a:buClr>
                <a:schemeClr val="dk1"/>
              </a:buClr>
              <a:buSzPts val="2800"/>
              <a:buNone/>
              <a:defRPr sz="2800"/>
            </a:lvl2pPr>
            <a:lvl3pPr lvl="2" algn="ctr">
              <a:lnSpc>
                <a:spcPct val="90000"/>
              </a:lnSpc>
              <a:spcBef>
                <a:spcPts val="500"/>
              </a:spcBef>
              <a:spcAft>
                <a:spcPts val="0"/>
              </a:spcAft>
              <a:buClr>
                <a:schemeClr val="dk1"/>
              </a:buClr>
              <a:buSzPts val="2400"/>
              <a:buNone/>
              <a:defRPr sz="2400"/>
            </a:lvl3pPr>
            <a:lvl4pPr lvl="3" algn="ctr">
              <a:lnSpc>
                <a:spcPct val="90000"/>
              </a:lnSpc>
              <a:spcBef>
                <a:spcPts val="500"/>
              </a:spcBef>
              <a:spcAft>
                <a:spcPts val="0"/>
              </a:spcAft>
              <a:buClr>
                <a:schemeClr val="dk1"/>
              </a:buClr>
              <a:buSzPts val="2000"/>
              <a:buNone/>
              <a:defRPr sz="2000"/>
            </a:lvl4pPr>
            <a:lvl5pPr lvl="4" algn="ctr">
              <a:lnSpc>
                <a:spcPct val="90000"/>
              </a:lnSpc>
              <a:spcBef>
                <a:spcPts val="500"/>
              </a:spcBef>
              <a:spcAft>
                <a:spcPts val="0"/>
              </a:spcAft>
              <a:buClr>
                <a:schemeClr val="dk1"/>
              </a:buClr>
              <a:buSzPts val="2000"/>
              <a:buNone/>
              <a:defRPr sz="2000"/>
            </a:lvl5pPr>
            <a:lvl6pPr lvl="5" algn="ctr">
              <a:spcBef>
                <a:spcPts val="400"/>
              </a:spcBef>
              <a:spcAft>
                <a:spcPts val="0"/>
              </a:spcAft>
              <a:buClr>
                <a:schemeClr val="dk1"/>
              </a:buClr>
              <a:buSzPts val="2000"/>
              <a:buNone/>
              <a:defRPr sz="2000"/>
            </a:lvl6pPr>
            <a:lvl7pPr lvl="6" algn="ctr">
              <a:spcBef>
                <a:spcPts val="400"/>
              </a:spcBef>
              <a:spcAft>
                <a:spcPts val="0"/>
              </a:spcAft>
              <a:buClr>
                <a:schemeClr val="dk1"/>
              </a:buClr>
              <a:buSzPts val="2000"/>
              <a:buNone/>
              <a:defRPr sz="2000"/>
            </a:lvl7pPr>
            <a:lvl8pPr lvl="7" algn="ctr">
              <a:spcBef>
                <a:spcPts val="400"/>
              </a:spcBef>
              <a:spcAft>
                <a:spcPts val="0"/>
              </a:spcAft>
              <a:buClr>
                <a:schemeClr val="dk1"/>
              </a:buClr>
              <a:buSzPts val="2000"/>
              <a:buNone/>
              <a:defRPr sz="2000"/>
            </a:lvl8pPr>
            <a:lvl9pPr lvl="8" algn="ctr">
              <a:spcBef>
                <a:spcPts val="400"/>
              </a:spcBef>
              <a:spcAft>
                <a:spcPts val="0"/>
              </a:spcAft>
              <a:buClr>
                <a:schemeClr val="dk1"/>
              </a:buClr>
              <a:buSzPts val="2000"/>
              <a:buNone/>
              <a:defRPr sz="2000"/>
            </a:lvl9pPr>
          </a:lstStyle>
          <a:p/>
        </p:txBody>
      </p:sp>
      <p:sp>
        <p:nvSpPr>
          <p:cNvPr id="89" name="Google Shape;89;p3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0" name="Google Shape;90;p3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1" name="Google Shape;91;p35"/>
          <p:cNvSpPr txBox="1"/>
          <p:nvPr>
            <p:ph idx="12" type="sldNum"/>
          </p:nvPr>
        </p:nvSpPr>
        <p:spPr>
          <a:xfrm>
            <a:off x="8617527"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Conteúdo" type="obj">
  <p:cSld name="OBJECT">
    <p:spTree>
      <p:nvGrpSpPr>
        <p:cNvPr id="92" name="Shape 92"/>
        <p:cNvGrpSpPr/>
        <p:nvPr/>
      </p:nvGrpSpPr>
      <p:grpSpPr>
        <a:xfrm>
          <a:off x="0" y="0"/>
          <a:ext cx="0" cy="0"/>
          <a:chOff x="0" y="0"/>
          <a:chExt cx="0" cy="0"/>
        </a:xfrm>
      </p:grpSpPr>
      <p:sp>
        <p:nvSpPr>
          <p:cNvPr id="93" name="Google Shape;93;p36"/>
          <p:cNvSpPr txBox="1"/>
          <p:nvPr>
            <p:ph type="title"/>
          </p:nvPr>
        </p:nvSpPr>
        <p:spPr>
          <a:xfrm>
            <a:off x="845127" y="365760"/>
            <a:ext cx="10515600" cy="132556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4" name="Google Shape;94;p36"/>
          <p:cNvSpPr txBox="1"/>
          <p:nvPr>
            <p:ph idx="1" type="body"/>
          </p:nvPr>
        </p:nvSpPr>
        <p:spPr>
          <a:xfrm>
            <a:off x="845127" y="1828800"/>
            <a:ext cx="10515600" cy="435133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95" name="Google Shape;95;p3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6" name="Google Shape;96;p3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7" name="Google Shape;97;p36"/>
          <p:cNvSpPr txBox="1"/>
          <p:nvPr>
            <p:ph idx="12" type="sldNum"/>
          </p:nvPr>
        </p:nvSpPr>
        <p:spPr>
          <a:xfrm>
            <a:off x="8617527"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beçalho da Seção" type="secHead">
  <p:cSld name="SECTION_HEADER">
    <p:spTree>
      <p:nvGrpSpPr>
        <p:cNvPr id="98" name="Shape 98"/>
        <p:cNvGrpSpPr/>
        <p:nvPr/>
      </p:nvGrpSpPr>
      <p:grpSpPr>
        <a:xfrm>
          <a:off x="0" y="0"/>
          <a:ext cx="0" cy="0"/>
          <a:chOff x="0" y="0"/>
          <a:chExt cx="0" cy="0"/>
        </a:xfrm>
      </p:grpSpPr>
      <p:sp>
        <p:nvSpPr>
          <p:cNvPr id="99" name="Google Shape;99;p37"/>
          <p:cNvSpPr txBox="1"/>
          <p:nvPr>
            <p:ph type="title"/>
          </p:nvPr>
        </p:nvSpPr>
        <p:spPr>
          <a:xfrm>
            <a:off x="831850" y="1712423"/>
            <a:ext cx="10515600" cy="2851208"/>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b="0"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0" name="Google Shape;100;p37"/>
          <p:cNvSpPr txBox="1"/>
          <p:nvPr>
            <p:ph idx="1" type="body"/>
          </p:nvPr>
        </p:nvSpPr>
        <p:spPr>
          <a:xfrm>
            <a:off x="831850" y="455263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3F3F3F"/>
              </a:buClr>
              <a:buSzPts val="2400"/>
              <a:buNone/>
              <a:defRPr sz="2400">
                <a:solidFill>
                  <a:srgbClr val="3F3F3F"/>
                </a:solidFill>
              </a:defRPr>
            </a:lvl1pPr>
            <a:lvl2pPr indent="-228600" lvl="1" marL="914400" algn="l">
              <a:lnSpc>
                <a:spcPct val="90000"/>
              </a:lnSpc>
              <a:spcBef>
                <a:spcPts val="500"/>
              </a:spcBef>
              <a:spcAft>
                <a:spcPts val="0"/>
              </a:spcAft>
              <a:buClr>
                <a:srgbClr val="888888"/>
              </a:buClr>
              <a:buSzPts val="1800"/>
              <a:buNone/>
              <a:defRPr sz="1800">
                <a:solidFill>
                  <a:srgbClr val="888888"/>
                </a:solidFill>
              </a:defRPr>
            </a:lvl2pPr>
            <a:lvl3pPr indent="-228600" lvl="2" marL="1371600" algn="l">
              <a:lnSpc>
                <a:spcPct val="90000"/>
              </a:lnSpc>
              <a:spcBef>
                <a:spcPts val="500"/>
              </a:spcBef>
              <a:spcAft>
                <a:spcPts val="0"/>
              </a:spcAft>
              <a:buClr>
                <a:srgbClr val="888888"/>
              </a:buClr>
              <a:buSzPts val="1600"/>
              <a:buNone/>
              <a:defRPr sz="1600">
                <a:solidFill>
                  <a:srgbClr val="888888"/>
                </a:solidFill>
              </a:defRPr>
            </a:lvl3pPr>
            <a:lvl4pPr indent="-228600" lvl="3" marL="1828800" algn="l">
              <a:lnSpc>
                <a:spcPct val="90000"/>
              </a:lnSpc>
              <a:spcBef>
                <a:spcPts val="500"/>
              </a:spcBef>
              <a:spcAft>
                <a:spcPts val="0"/>
              </a:spcAft>
              <a:buClr>
                <a:srgbClr val="888888"/>
              </a:buClr>
              <a:buSzPts val="1400"/>
              <a:buNone/>
              <a:defRPr sz="1400">
                <a:solidFill>
                  <a:srgbClr val="888888"/>
                </a:solidFill>
              </a:defRPr>
            </a:lvl4pPr>
            <a:lvl5pPr indent="-228600" lvl="4" marL="2286000" algn="l">
              <a:lnSpc>
                <a:spcPct val="90000"/>
              </a:lnSpc>
              <a:spcBef>
                <a:spcPts val="50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101" name="Google Shape;101;p3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2" name="Google Shape;102;p3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3" name="Google Shape;103;p37"/>
          <p:cNvSpPr txBox="1"/>
          <p:nvPr>
            <p:ph idx="12" type="sldNum"/>
          </p:nvPr>
        </p:nvSpPr>
        <p:spPr>
          <a:xfrm>
            <a:off x="8617527"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as Partes de Conteúdo" type="twoObj">
  <p:cSld name="TWO_OBJECTS">
    <p:spTree>
      <p:nvGrpSpPr>
        <p:cNvPr id="104" name="Shape 104"/>
        <p:cNvGrpSpPr/>
        <p:nvPr/>
      </p:nvGrpSpPr>
      <p:grpSpPr>
        <a:xfrm>
          <a:off x="0" y="0"/>
          <a:ext cx="0" cy="0"/>
          <a:chOff x="0" y="0"/>
          <a:chExt cx="0" cy="0"/>
        </a:xfrm>
      </p:grpSpPr>
      <p:sp>
        <p:nvSpPr>
          <p:cNvPr id="105" name="Google Shape;105;p38"/>
          <p:cNvSpPr txBox="1"/>
          <p:nvPr>
            <p:ph type="title"/>
          </p:nvPr>
        </p:nvSpPr>
        <p:spPr>
          <a:xfrm>
            <a:off x="845127" y="365760"/>
            <a:ext cx="10515600" cy="132556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06" name="Google Shape;106;p38"/>
          <p:cNvSpPr txBox="1"/>
          <p:nvPr>
            <p:ph idx="1" type="body"/>
          </p:nvPr>
        </p:nvSpPr>
        <p:spPr>
          <a:xfrm>
            <a:off x="845127" y="1828800"/>
            <a:ext cx="5181600" cy="435133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07" name="Google Shape;107;p38"/>
          <p:cNvSpPr txBox="1"/>
          <p:nvPr>
            <p:ph idx="2" type="body"/>
          </p:nvPr>
        </p:nvSpPr>
        <p:spPr>
          <a:xfrm>
            <a:off x="6172200" y="1828800"/>
            <a:ext cx="5181600" cy="4351337"/>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08" name="Google Shape;108;p3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9" name="Google Shape;109;p3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0" name="Google Shape;110;p38"/>
          <p:cNvSpPr txBox="1"/>
          <p:nvPr>
            <p:ph idx="12" type="sldNum"/>
          </p:nvPr>
        </p:nvSpPr>
        <p:spPr>
          <a:xfrm>
            <a:off x="8617527"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ção">
  <p:cSld name="Comparação">
    <p:spTree>
      <p:nvGrpSpPr>
        <p:cNvPr id="111" name="Shape 111"/>
        <p:cNvGrpSpPr/>
        <p:nvPr/>
      </p:nvGrpSpPr>
      <p:grpSpPr>
        <a:xfrm>
          <a:off x="0" y="0"/>
          <a:ext cx="0" cy="0"/>
          <a:chOff x="0" y="0"/>
          <a:chExt cx="0" cy="0"/>
        </a:xfrm>
      </p:grpSpPr>
      <p:sp>
        <p:nvSpPr>
          <p:cNvPr id="112" name="Google Shape;112;p39"/>
          <p:cNvSpPr txBox="1"/>
          <p:nvPr>
            <p:ph idx="1" type="body"/>
          </p:nvPr>
        </p:nvSpPr>
        <p:spPr>
          <a:xfrm>
            <a:off x="845127" y="1681850"/>
            <a:ext cx="5156200" cy="825699"/>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113" name="Google Shape;113;p39"/>
          <p:cNvSpPr txBox="1"/>
          <p:nvPr>
            <p:ph idx="2" type="body"/>
          </p:nvPr>
        </p:nvSpPr>
        <p:spPr>
          <a:xfrm>
            <a:off x="845127" y="2507550"/>
            <a:ext cx="5156200" cy="368052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14" name="Google Shape;114;p39"/>
          <p:cNvSpPr txBox="1"/>
          <p:nvPr>
            <p:ph idx="3" type="body"/>
          </p:nvPr>
        </p:nvSpPr>
        <p:spPr>
          <a:xfrm>
            <a:off x="6172200" y="1681851"/>
            <a:ext cx="5181601" cy="825698"/>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115" name="Google Shape;115;p39"/>
          <p:cNvSpPr txBox="1"/>
          <p:nvPr>
            <p:ph idx="4" type="body"/>
          </p:nvPr>
        </p:nvSpPr>
        <p:spPr>
          <a:xfrm>
            <a:off x="6172200" y="2507550"/>
            <a:ext cx="5181601" cy="3680525"/>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16" name="Google Shape;116;p3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7" name="Google Shape;117;p3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18" name="Google Shape;118;p39"/>
          <p:cNvSpPr txBox="1"/>
          <p:nvPr>
            <p:ph idx="12" type="sldNum"/>
          </p:nvPr>
        </p:nvSpPr>
        <p:spPr>
          <a:xfrm>
            <a:off x="8617527"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
        <p:nvSpPr>
          <p:cNvPr id="119" name="Google Shape;119;p39"/>
          <p:cNvSpPr txBox="1"/>
          <p:nvPr>
            <p:ph type="title"/>
          </p:nvPr>
        </p:nvSpPr>
        <p:spPr>
          <a:xfrm>
            <a:off x="845127" y="365760"/>
            <a:ext cx="10515600" cy="132556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mente Título">
  <p:cSld name="Somente Título">
    <p:spTree>
      <p:nvGrpSpPr>
        <p:cNvPr id="120" name="Shape 120"/>
        <p:cNvGrpSpPr/>
        <p:nvPr/>
      </p:nvGrpSpPr>
      <p:grpSpPr>
        <a:xfrm>
          <a:off x="0" y="0"/>
          <a:ext cx="0" cy="0"/>
          <a:chOff x="0" y="0"/>
          <a:chExt cx="0" cy="0"/>
        </a:xfrm>
      </p:grpSpPr>
      <p:sp>
        <p:nvSpPr>
          <p:cNvPr id="121" name="Google Shape;121;p4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2" name="Google Shape;122;p4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3" name="Google Shape;123;p40"/>
          <p:cNvSpPr txBox="1"/>
          <p:nvPr>
            <p:ph idx="12" type="sldNum"/>
          </p:nvPr>
        </p:nvSpPr>
        <p:spPr>
          <a:xfrm>
            <a:off x="8617527"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
        <p:nvSpPr>
          <p:cNvPr id="124" name="Google Shape;124;p40"/>
          <p:cNvSpPr txBox="1"/>
          <p:nvPr>
            <p:ph type="title"/>
          </p:nvPr>
        </p:nvSpPr>
        <p:spPr>
          <a:xfrm>
            <a:off x="845127" y="365760"/>
            <a:ext cx="10515600" cy="132556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m branco" type="blank">
  <p:cSld name="BLANK">
    <p:spTree>
      <p:nvGrpSpPr>
        <p:cNvPr id="125" name="Shape 125"/>
        <p:cNvGrpSpPr/>
        <p:nvPr/>
      </p:nvGrpSpPr>
      <p:grpSpPr>
        <a:xfrm>
          <a:off x="0" y="0"/>
          <a:ext cx="0" cy="0"/>
          <a:chOff x="0" y="0"/>
          <a:chExt cx="0" cy="0"/>
        </a:xfrm>
      </p:grpSpPr>
      <p:sp>
        <p:nvSpPr>
          <p:cNvPr id="126" name="Google Shape;126;p4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7" name="Google Shape;127;p4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28" name="Google Shape;128;p41"/>
          <p:cNvSpPr txBox="1"/>
          <p:nvPr>
            <p:ph idx="12" type="sldNum"/>
          </p:nvPr>
        </p:nvSpPr>
        <p:spPr>
          <a:xfrm>
            <a:off x="8617527"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údo com Legenda" type="objTx">
  <p:cSld name="OBJECT_WITH_CAPTION_TEXT">
    <p:spTree>
      <p:nvGrpSpPr>
        <p:cNvPr id="129" name="Shape 129"/>
        <p:cNvGrpSpPr/>
        <p:nvPr/>
      </p:nvGrpSpPr>
      <p:grpSpPr>
        <a:xfrm>
          <a:off x="0" y="0"/>
          <a:ext cx="0" cy="0"/>
          <a:chOff x="0" y="0"/>
          <a:chExt cx="0" cy="0"/>
        </a:xfrm>
      </p:grpSpPr>
      <p:sp>
        <p:nvSpPr>
          <p:cNvPr id="130" name="Google Shape;130;p42"/>
          <p:cNvSpPr txBox="1"/>
          <p:nvPr>
            <p:ph type="title"/>
          </p:nvPr>
        </p:nvSpPr>
        <p:spPr>
          <a:xfrm>
            <a:off x="841248" y="457200"/>
            <a:ext cx="3931920" cy="160019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b="0"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1" name="Google Shape;131;p42"/>
          <p:cNvSpPr txBox="1"/>
          <p:nvPr>
            <p:ph idx="1" type="body"/>
          </p:nvPr>
        </p:nvSpPr>
        <p:spPr>
          <a:xfrm>
            <a:off x="5181600" y="990600"/>
            <a:ext cx="6172200" cy="4876800"/>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132" name="Google Shape;132;p42"/>
          <p:cNvSpPr txBox="1"/>
          <p:nvPr>
            <p:ph idx="2" type="body"/>
          </p:nvPr>
        </p:nvSpPr>
        <p:spPr>
          <a:xfrm>
            <a:off x="841248" y="2057399"/>
            <a:ext cx="3931920" cy="3810001"/>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200"/>
              <a:buNone/>
              <a:defRPr sz="1200"/>
            </a:lvl2pPr>
            <a:lvl3pPr indent="-228600" lvl="2" marL="1371600" algn="l">
              <a:lnSpc>
                <a:spcPct val="90000"/>
              </a:lnSpc>
              <a:spcBef>
                <a:spcPts val="500"/>
              </a:spcBef>
              <a:spcAft>
                <a:spcPts val="0"/>
              </a:spcAft>
              <a:buClr>
                <a:schemeClr val="dk1"/>
              </a:buClr>
              <a:buSzPts val="1000"/>
              <a:buNone/>
              <a:defRPr sz="1000"/>
            </a:lvl3pPr>
            <a:lvl4pPr indent="-228600" lvl="3" marL="1828800" algn="l">
              <a:lnSpc>
                <a:spcPct val="90000"/>
              </a:lnSpc>
              <a:spcBef>
                <a:spcPts val="500"/>
              </a:spcBef>
              <a:spcAft>
                <a:spcPts val="0"/>
              </a:spcAft>
              <a:buClr>
                <a:schemeClr val="dk1"/>
              </a:buClr>
              <a:buSzPts val="900"/>
              <a:buNone/>
              <a:defRPr sz="900"/>
            </a:lvl4pPr>
            <a:lvl5pPr indent="-228600" lvl="4" marL="2286000" algn="l">
              <a:lnSpc>
                <a:spcPct val="90000"/>
              </a:lnSpc>
              <a:spcBef>
                <a:spcPts val="50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133" name="Google Shape;133;p4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4" name="Google Shape;134;p4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35" name="Google Shape;135;p42"/>
          <p:cNvSpPr txBox="1"/>
          <p:nvPr>
            <p:ph idx="12" type="sldNum"/>
          </p:nvPr>
        </p:nvSpPr>
        <p:spPr>
          <a:xfrm>
            <a:off x="8617527"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m branco" type="blank">
  <p:cSld name="BLANK">
    <p:spTree>
      <p:nvGrpSpPr>
        <p:cNvPr id="17" name="Shape 17"/>
        <p:cNvGrpSpPr/>
        <p:nvPr/>
      </p:nvGrpSpPr>
      <p:grpSpPr>
        <a:xfrm>
          <a:off x="0" y="0"/>
          <a:ext cx="0" cy="0"/>
          <a:chOff x="0" y="0"/>
          <a:chExt cx="0" cy="0"/>
        </a:xfrm>
      </p:grpSpPr>
      <p:sp>
        <p:nvSpPr>
          <p:cNvPr id="18" name="Google Shape;18;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transition spd="slow">
    <p:wipe dir="l"/>
  </p:transition>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m com Legenda" type="picTx">
  <p:cSld name="PICTURE_WITH_CAPTION_TEXT">
    <p:spTree>
      <p:nvGrpSpPr>
        <p:cNvPr id="136" name="Shape 136"/>
        <p:cNvGrpSpPr/>
        <p:nvPr/>
      </p:nvGrpSpPr>
      <p:grpSpPr>
        <a:xfrm>
          <a:off x="0" y="0"/>
          <a:ext cx="0" cy="0"/>
          <a:chOff x="0" y="0"/>
          <a:chExt cx="0" cy="0"/>
        </a:xfrm>
      </p:grpSpPr>
      <p:sp>
        <p:nvSpPr>
          <p:cNvPr id="137" name="Google Shape;137;p43"/>
          <p:cNvSpPr txBox="1"/>
          <p:nvPr>
            <p:ph type="title"/>
          </p:nvPr>
        </p:nvSpPr>
        <p:spPr>
          <a:xfrm>
            <a:off x="841248" y="457200"/>
            <a:ext cx="3931920"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b="0"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8" name="Google Shape;138;p43"/>
          <p:cNvSpPr/>
          <p:nvPr>
            <p:ph idx="2" type="pic"/>
          </p:nvPr>
        </p:nvSpPr>
        <p:spPr>
          <a:xfrm>
            <a:off x="5181600" y="990600"/>
            <a:ext cx="6172200" cy="4876800"/>
          </a:xfrm>
          <a:prstGeom prst="rect">
            <a:avLst/>
          </a:prstGeom>
          <a:noFill/>
          <a:ln>
            <a:noFill/>
          </a:ln>
        </p:spPr>
      </p:sp>
      <p:sp>
        <p:nvSpPr>
          <p:cNvPr id="139" name="Google Shape;139;p43"/>
          <p:cNvSpPr txBox="1"/>
          <p:nvPr>
            <p:ph idx="1" type="body"/>
          </p:nvPr>
        </p:nvSpPr>
        <p:spPr>
          <a:xfrm>
            <a:off x="841248" y="2057400"/>
            <a:ext cx="3931920" cy="3810000"/>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200"/>
              <a:buNone/>
              <a:defRPr sz="1200"/>
            </a:lvl2pPr>
            <a:lvl3pPr indent="-228600" lvl="2" marL="1371600" algn="l">
              <a:lnSpc>
                <a:spcPct val="90000"/>
              </a:lnSpc>
              <a:spcBef>
                <a:spcPts val="500"/>
              </a:spcBef>
              <a:spcAft>
                <a:spcPts val="0"/>
              </a:spcAft>
              <a:buClr>
                <a:schemeClr val="dk1"/>
              </a:buClr>
              <a:buSzPts val="1000"/>
              <a:buNone/>
              <a:defRPr sz="1000"/>
            </a:lvl3pPr>
            <a:lvl4pPr indent="-228600" lvl="3" marL="1828800" algn="l">
              <a:lnSpc>
                <a:spcPct val="90000"/>
              </a:lnSpc>
              <a:spcBef>
                <a:spcPts val="500"/>
              </a:spcBef>
              <a:spcAft>
                <a:spcPts val="0"/>
              </a:spcAft>
              <a:buClr>
                <a:schemeClr val="dk1"/>
              </a:buClr>
              <a:buSzPts val="900"/>
              <a:buNone/>
              <a:defRPr sz="900"/>
            </a:lvl4pPr>
            <a:lvl5pPr indent="-228600" lvl="4" marL="2286000" algn="l">
              <a:lnSpc>
                <a:spcPct val="90000"/>
              </a:lnSpc>
              <a:spcBef>
                <a:spcPts val="50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140" name="Google Shape;140;p4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1" name="Google Shape;141;p4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2" name="Google Shape;142;p43"/>
          <p:cNvSpPr txBox="1"/>
          <p:nvPr>
            <p:ph idx="12" type="sldNum"/>
          </p:nvPr>
        </p:nvSpPr>
        <p:spPr>
          <a:xfrm>
            <a:off x="8617527"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Texto Vertical" type="vertTx">
  <p:cSld name="VERTICAL_TEXT">
    <p:spTree>
      <p:nvGrpSpPr>
        <p:cNvPr id="143" name="Shape 143"/>
        <p:cNvGrpSpPr/>
        <p:nvPr/>
      </p:nvGrpSpPr>
      <p:grpSpPr>
        <a:xfrm>
          <a:off x="0" y="0"/>
          <a:ext cx="0" cy="0"/>
          <a:chOff x="0" y="0"/>
          <a:chExt cx="0" cy="0"/>
        </a:xfrm>
      </p:grpSpPr>
      <p:sp>
        <p:nvSpPr>
          <p:cNvPr id="144" name="Google Shape;144;p44"/>
          <p:cNvSpPr txBox="1"/>
          <p:nvPr>
            <p:ph type="title"/>
          </p:nvPr>
        </p:nvSpPr>
        <p:spPr>
          <a:xfrm>
            <a:off x="845127" y="365760"/>
            <a:ext cx="10515600" cy="1325562"/>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45" name="Google Shape;145;p44"/>
          <p:cNvSpPr txBox="1"/>
          <p:nvPr>
            <p:ph idx="1" type="body"/>
          </p:nvPr>
        </p:nvSpPr>
        <p:spPr>
          <a:xfrm rot="5400000">
            <a:off x="3927259" y="-1253332"/>
            <a:ext cx="4351337"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46" name="Google Shape;146;p4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7" name="Google Shape;147;p4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8" name="Google Shape;148;p44"/>
          <p:cNvSpPr txBox="1"/>
          <p:nvPr>
            <p:ph idx="12" type="sldNum"/>
          </p:nvPr>
        </p:nvSpPr>
        <p:spPr>
          <a:xfrm>
            <a:off x="8617527"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exto e Título Vertical" type="vertTitleAndTx">
  <p:cSld name="VERTICAL_TITLE_AND_VERTICAL_TEXT">
    <p:spTree>
      <p:nvGrpSpPr>
        <p:cNvPr id="149" name="Shape 149"/>
        <p:cNvGrpSpPr/>
        <p:nvPr/>
      </p:nvGrpSpPr>
      <p:grpSpPr>
        <a:xfrm>
          <a:off x="0" y="0"/>
          <a:ext cx="0" cy="0"/>
          <a:chOff x="0" y="0"/>
          <a:chExt cx="0" cy="0"/>
        </a:xfrm>
      </p:grpSpPr>
      <p:sp>
        <p:nvSpPr>
          <p:cNvPr id="150" name="Google Shape;150;p45"/>
          <p:cNvSpPr txBox="1"/>
          <p:nvPr>
            <p:ph type="title"/>
          </p:nvPr>
        </p:nvSpPr>
        <p:spPr>
          <a:xfrm rot="5400000">
            <a:off x="7133431" y="1951831"/>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1" name="Google Shape;151;p45"/>
          <p:cNvSpPr txBox="1"/>
          <p:nvPr>
            <p:ph idx="1" type="body"/>
          </p:nvPr>
        </p:nvSpPr>
        <p:spPr>
          <a:xfrm rot="5400000">
            <a:off x="1799431" y="-600869"/>
            <a:ext cx="5811837"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152" name="Google Shape;152;p4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3" name="Google Shape;153;p4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4" name="Google Shape;154;p45"/>
          <p:cNvSpPr txBox="1"/>
          <p:nvPr>
            <p:ph idx="12" type="sldNum"/>
          </p:nvPr>
        </p:nvSpPr>
        <p:spPr>
          <a:xfrm>
            <a:off x="8617527"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ítulo e Conteúdo" type="obj">
  <p:cSld name="OBJECT">
    <p:spTree>
      <p:nvGrpSpPr>
        <p:cNvPr id="21" name="Shape 21"/>
        <p:cNvGrpSpPr/>
        <p:nvPr/>
      </p:nvGrpSpPr>
      <p:grpSpPr>
        <a:xfrm>
          <a:off x="0" y="0"/>
          <a:ext cx="0" cy="0"/>
          <a:chOff x="0" y="0"/>
          <a:chExt cx="0" cy="0"/>
        </a:xfrm>
      </p:grpSpPr>
      <p:sp>
        <p:nvSpPr>
          <p:cNvPr id="22" name="Google Shape;22;p2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3" name="Google Shape;23;p2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4" name="Google Shape;24;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5" name="Google Shape;25;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beçalho da Seção" type="secHead">
  <p:cSld name="SECTION_HEADER">
    <p:spTree>
      <p:nvGrpSpPr>
        <p:cNvPr id="27" name="Shape 27"/>
        <p:cNvGrpSpPr/>
        <p:nvPr/>
      </p:nvGrpSpPr>
      <p:grpSpPr>
        <a:xfrm>
          <a:off x="0" y="0"/>
          <a:ext cx="0" cy="0"/>
          <a:chOff x="0" y="0"/>
          <a:chExt cx="0" cy="0"/>
        </a:xfrm>
      </p:grpSpPr>
      <p:sp>
        <p:nvSpPr>
          <p:cNvPr id="28" name="Google Shape;28;p26"/>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26"/>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0" name="Google Shape;30;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uas Partes de Conteúdo" type="twoObj">
  <p:cSld name="TWO_OBJECTS">
    <p:spTree>
      <p:nvGrpSpPr>
        <p:cNvPr id="33" name="Shape 33"/>
        <p:cNvGrpSpPr/>
        <p:nvPr/>
      </p:nvGrpSpPr>
      <p:grpSpPr>
        <a:xfrm>
          <a:off x="0" y="0"/>
          <a:ext cx="0" cy="0"/>
          <a:chOff x="0" y="0"/>
          <a:chExt cx="0" cy="0"/>
        </a:xfrm>
      </p:grpSpPr>
      <p:sp>
        <p:nvSpPr>
          <p:cNvPr id="34" name="Google Shape;34;p2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5" name="Google Shape;35;p27"/>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6" name="Google Shape;36;p27"/>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2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8" name="Google Shape;38;p2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2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ção" type="twoTxTwoObj">
  <p:cSld name="TWO_OBJECTS_WITH_TEXT">
    <p:spTree>
      <p:nvGrpSpPr>
        <p:cNvPr id="40" name="Shape 40"/>
        <p:cNvGrpSpPr/>
        <p:nvPr/>
      </p:nvGrpSpPr>
      <p:grpSpPr>
        <a:xfrm>
          <a:off x="0" y="0"/>
          <a:ext cx="0" cy="0"/>
          <a:chOff x="0" y="0"/>
          <a:chExt cx="0" cy="0"/>
        </a:xfrm>
      </p:grpSpPr>
      <p:sp>
        <p:nvSpPr>
          <p:cNvPr id="41" name="Google Shape;41;p28"/>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2" name="Google Shape;42;p28"/>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28"/>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28"/>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5" name="Google Shape;45;p28"/>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6" name="Google Shape;46;p2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7" name="Google Shape;47;p2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omente Título" type="titleOnly">
  <p:cSld name="TITLE_ONLY">
    <p:spTree>
      <p:nvGrpSpPr>
        <p:cNvPr id="49" name="Shape 49"/>
        <p:cNvGrpSpPr/>
        <p:nvPr/>
      </p:nvGrpSpPr>
      <p:grpSpPr>
        <a:xfrm>
          <a:off x="0" y="0"/>
          <a:ext cx="0" cy="0"/>
          <a:chOff x="0" y="0"/>
          <a:chExt cx="0" cy="0"/>
        </a:xfrm>
      </p:grpSpPr>
      <p:sp>
        <p:nvSpPr>
          <p:cNvPr id="50" name="Google Shape;50;p2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1" name="Google Shape;51;p2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údo com Legenda" type="objTx">
  <p:cSld name="OBJECT_WITH_CAPTION_TEXT">
    <p:spTree>
      <p:nvGrpSpPr>
        <p:cNvPr id="54" name="Shape 54"/>
        <p:cNvGrpSpPr/>
        <p:nvPr/>
      </p:nvGrpSpPr>
      <p:grpSpPr>
        <a:xfrm>
          <a:off x="0" y="0"/>
          <a:ext cx="0" cy="0"/>
          <a:chOff x="0" y="0"/>
          <a:chExt cx="0" cy="0"/>
        </a:xfrm>
      </p:grpSpPr>
      <p:sp>
        <p:nvSpPr>
          <p:cNvPr id="55" name="Google Shape;55;p30"/>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30"/>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30"/>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3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3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3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m com Legenda" type="picTx">
  <p:cSld name="PICTURE_WITH_CAPTION_TEXT">
    <p:spTree>
      <p:nvGrpSpPr>
        <p:cNvPr id="61" name="Shape 61"/>
        <p:cNvGrpSpPr/>
        <p:nvPr/>
      </p:nvGrpSpPr>
      <p:grpSpPr>
        <a:xfrm>
          <a:off x="0" y="0"/>
          <a:ext cx="0" cy="0"/>
          <a:chOff x="0" y="0"/>
          <a:chExt cx="0" cy="0"/>
        </a:xfrm>
      </p:grpSpPr>
      <p:sp>
        <p:nvSpPr>
          <p:cNvPr id="62" name="Google Shape;62;p31"/>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31"/>
          <p:cNvSpPr/>
          <p:nvPr>
            <p:ph idx="2" type="pic"/>
          </p:nvPr>
        </p:nvSpPr>
        <p:spPr>
          <a:xfrm>
            <a:off x="5183188" y="987425"/>
            <a:ext cx="6172200" cy="4873625"/>
          </a:xfrm>
          <a:prstGeom prst="rect">
            <a:avLst/>
          </a:prstGeom>
          <a:noFill/>
          <a:ln>
            <a:noFill/>
          </a:ln>
        </p:spPr>
      </p:sp>
      <p:sp>
        <p:nvSpPr>
          <p:cNvPr id="64" name="Google Shape;64;p31"/>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3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3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3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pt-B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1.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2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dir="l"/>
  </p:transition>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0" name="Shape 80"/>
        <p:cNvGrpSpPr/>
        <p:nvPr/>
      </p:nvGrpSpPr>
      <p:grpSpPr>
        <a:xfrm>
          <a:off x="0" y="0"/>
          <a:ext cx="0" cy="0"/>
          <a:chOff x="0" y="0"/>
          <a:chExt cx="0" cy="0"/>
        </a:xfrm>
      </p:grpSpPr>
      <p:sp>
        <p:nvSpPr>
          <p:cNvPr id="81" name="Google Shape;81;p34"/>
          <p:cNvSpPr txBox="1"/>
          <p:nvPr>
            <p:ph type="title"/>
          </p:nvPr>
        </p:nvSpPr>
        <p:spPr>
          <a:xfrm>
            <a:off x="845127" y="365760"/>
            <a:ext cx="10515600" cy="1325562"/>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82" name="Google Shape;82;p34"/>
          <p:cNvSpPr txBox="1"/>
          <p:nvPr>
            <p:ph idx="1" type="body"/>
          </p:nvPr>
        </p:nvSpPr>
        <p:spPr>
          <a:xfrm>
            <a:off x="845127" y="1828800"/>
            <a:ext cx="10515600" cy="4351337"/>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Noto Sans Symbols"/>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Noto Sans Symbols"/>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Noto Sans Symbols"/>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Noto Sans Symbols"/>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Noto Sans Symbols"/>
              <a:buChar char="●"/>
              <a:defRPr b="0" i="0" sz="1800" u="none" cap="none" strike="noStrike">
                <a:solidFill>
                  <a:schemeClr val="dk1"/>
                </a:solidFill>
                <a:latin typeface="Calibri"/>
                <a:ea typeface="Calibri"/>
                <a:cs typeface="Calibri"/>
                <a:sym typeface="Calibri"/>
              </a:defRPr>
            </a:lvl5pPr>
            <a:lvl6pPr indent="-342900" lvl="5" marL="2743200" marR="0" rtl="0" algn="l">
              <a:spcBef>
                <a:spcPts val="360"/>
              </a:spcBef>
              <a:spcAft>
                <a:spcPts val="0"/>
              </a:spcAft>
              <a:buClr>
                <a:schemeClr val="dk1"/>
              </a:buClr>
              <a:buSzPts val="1800"/>
              <a:buFont typeface="Noto Sans Symbols"/>
              <a:buChar char="●"/>
              <a:defRPr b="0" i="0" sz="1800" u="none" cap="none" strike="noStrike">
                <a:solidFill>
                  <a:schemeClr val="dk1"/>
                </a:solidFill>
                <a:latin typeface="Calibri"/>
                <a:ea typeface="Calibri"/>
                <a:cs typeface="Calibri"/>
                <a:sym typeface="Calibri"/>
              </a:defRPr>
            </a:lvl6pPr>
            <a:lvl7pPr indent="-342900" lvl="6" marL="3200400" marR="0" rtl="0" algn="l">
              <a:spcBef>
                <a:spcPts val="360"/>
              </a:spcBef>
              <a:spcAft>
                <a:spcPts val="0"/>
              </a:spcAft>
              <a:buClr>
                <a:schemeClr val="dk1"/>
              </a:buClr>
              <a:buSzPts val="1800"/>
              <a:buFont typeface="Noto Sans Symbols"/>
              <a:buChar char="●"/>
              <a:defRPr b="0" i="0" sz="1800" u="none" cap="none" strike="noStrike">
                <a:solidFill>
                  <a:schemeClr val="dk1"/>
                </a:solidFill>
                <a:latin typeface="Calibri"/>
                <a:ea typeface="Calibri"/>
                <a:cs typeface="Calibri"/>
                <a:sym typeface="Calibri"/>
              </a:defRPr>
            </a:lvl7pPr>
            <a:lvl8pPr indent="-342900" lvl="7" marL="3657600" marR="0" rtl="0" algn="l">
              <a:spcBef>
                <a:spcPts val="360"/>
              </a:spcBef>
              <a:spcAft>
                <a:spcPts val="0"/>
              </a:spcAft>
              <a:buClr>
                <a:schemeClr val="dk1"/>
              </a:buClr>
              <a:buSzPts val="1800"/>
              <a:buFont typeface="Noto Sans Symbols"/>
              <a:buChar char="●"/>
              <a:defRPr b="0" i="0" sz="1800" u="none" cap="none" strike="noStrike">
                <a:solidFill>
                  <a:schemeClr val="dk1"/>
                </a:solidFill>
                <a:latin typeface="Calibri"/>
                <a:ea typeface="Calibri"/>
                <a:cs typeface="Calibri"/>
                <a:sym typeface="Calibri"/>
              </a:defRPr>
            </a:lvl8pPr>
            <a:lvl9pPr indent="-342900" lvl="8" marL="4114800" marR="0" rtl="0" algn="l">
              <a:spcBef>
                <a:spcPts val="360"/>
              </a:spcBef>
              <a:spcAft>
                <a:spcPts val="0"/>
              </a:spcAft>
              <a:buClr>
                <a:schemeClr val="dk1"/>
              </a:buClr>
              <a:buSzPts val="1800"/>
              <a:buFont typeface="Noto Sans Symbols"/>
              <a:buChar char="●"/>
              <a:defRPr b="0" i="0" sz="1800" u="none" cap="none" strike="noStrike">
                <a:solidFill>
                  <a:schemeClr val="dk1"/>
                </a:solidFill>
                <a:latin typeface="Calibri"/>
                <a:ea typeface="Calibri"/>
                <a:cs typeface="Calibri"/>
                <a:sym typeface="Calibri"/>
              </a:defRPr>
            </a:lvl9pPr>
          </a:lstStyle>
          <a:p/>
        </p:txBody>
      </p:sp>
      <p:sp>
        <p:nvSpPr>
          <p:cNvPr id="83" name="Google Shape;83;p3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sz="1100">
                <a:solidFill>
                  <a:srgbClr val="59595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4" name="Google Shape;84;p3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sz="1100">
                <a:solidFill>
                  <a:srgbClr val="595959"/>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5" name="Google Shape;85;p34"/>
          <p:cNvSpPr txBox="1"/>
          <p:nvPr>
            <p:ph idx="12" type="sldNum"/>
          </p:nvPr>
        </p:nvSpPr>
        <p:spPr>
          <a:xfrm>
            <a:off x="8617527"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sz="1100">
                <a:solidFill>
                  <a:srgbClr val="888888"/>
                </a:solidFill>
                <a:latin typeface="Calibri"/>
                <a:ea typeface="Calibri"/>
                <a:cs typeface="Calibri"/>
                <a:sym typeface="Calibri"/>
              </a:defRPr>
            </a:lvl1pPr>
            <a:lvl2pPr indent="0" lvl="1" marL="0" marR="0" rtl="0" algn="r">
              <a:spcBef>
                <a:spcPts val="0"/>
              </a:spcBef>
              <a:buNone/>
              <a:defRPr sz="1100">
                <a:solidFill>
                  <a:srgbClr val="888888"/>
                </a:solidFill>
                <a:latin typeface="Calibri"/>
                <a:ea typeface="Calibri"/>
                <a:cs typeface="Calibri"/>
                <a:sym typeface="Calibri"/>
              </a:defRPr>
            </a:lvl2pPr>
            <a:lvl3pPr indent="0" lvl="2" marL="0" marR="0" rtl="0" algn="r">
              <a:spcBef>
                <a:spcPts val="0"/>
              </a:spcBef>
              <a:buNone/>
              <a:defRPr sz="1100">
                <a:solidFill>
                  <a:srgbClr val="888888"/>
                </a:solidFill>
                <a:latin typeface="Calibri"/>
                <a:ea typeface="Calibri"/>
                <a:cs typeface="Calibri"/>
                <a:sym typeface="Calibri"/>
              </a:defRPr>
            </a:lvl3pPr>
            <a:lvl4pPr indent="0" lvl="3" marL="0" marR="0" rtl="0" algn="r">
              <a:spcBef>
                <a:spcPts val="0"/>
              </a:spcBef>
              <a:buNone/>
              <a:defRPr sz="1100">
                <a:solidFill>
                  <a:srgbClr val="888888"/>
                </a:solidFill>
                <a:latin typeface="Calibri"/>
                <a:ea typeface="Calibri"/>
                <a:cs typeface="Calibri"/>
                <a:sym typeface="Calibri"/>
              </a:defRPr>
            </a:lvl4pPr>
            <a:lvl5pPr indent="0" lvl="4" marL="0" marR="0" rtl="0" algn="r">
              <a:spcBef>
                <a:spcPts val="0"/>
              </a:spcBef>
              <a:buNone/>
              <a:defRPr sz="1100">
                <a:solidFill>
                  <a:srgbClr val="888888"/>
                </a:solidFill>
                <a:latin typeface="Calibri"/>
                <a:ea typeface="Calibri"/>
                <a:cs typeface="Calibri"/>
                <a:sym typeface="Calibri"/>
              </a:defRPr>
            </a:lvl5pPr>
            <a:lvl6pPr indent="0" lvl="5" marL="0" marR="0" rtl="0" algn="r">
              <a:spcBef>
                <a:spcPts val="0"/>
              </a:spcBef>
              <a:buNone/>
              <a:defRPr sz="1100">
                <a:solidFill>
                  <a:srgbClr val="888888"/>
                </a:solidFill>
                <a:latin typeface="Calibri"/>
                <a:ea typeface="Calibri"/>
                <a:cs typeface="Calibri"/>
                <a:sym typeface="Calibri"/>
              </a:defRPr>
            </a:lvl6pPr>
            <a:lvl7pPr indent="0" lvl="6" marL="0" marR="0" rtl="0" algn="r">
              <a:spcBef>
                <a:spcPts val="0"/>
              </a:spcBef>
              <a:buNone/>
              <a:defRPr sz="1100">
                <a:solidFill>
                  <a:srgbClr val="888888"/>
                </a:solidFill>
                <a:latin typeface="Calibri"/>
                <a:ea typeface="Calibri"/>
                <a:cs typeface="Calibri"/>
                <a:sym typeface="Calibri"/>
              </a:defRPr>
            </a:lvl7pPr>
            <a:lvl8pPr indent="0" lvl="7" marL="0" marR="0" rtl="0" algn="r">
              <a:spcBef>
                <a:spcPts val="0"/>
              </a:spcBef>
              <a:buNone/>
              <a:defRPr sz="1100">
                <a:solidFill>
                  <a:srgbClr val="888888"/>
                </a:solidFill>
                <a:latin typeface="Calibri"/>
                <a:ea typeface="Calibri"/>
                <a:cs typeface="Calibri"/>
                <a:sym typeface="Calibri"/>
              </a:defRPr>
            </a:lvl8pPr>
            <a:lvl9pPr indent="0" lvl="8" marL="0" marR="0" rtl="0" algn="r">
              <a:spcBef>
                <a:spcPts val="0"/>
              </a:spcBef>
              <a:buNone/>
              <a:defRPr sz="1100">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pt-BR"/>
              <a:t>‹#›</a:t>
            </a:fld>
            <a:endParaRPr/>
          </a:p>
        </p:txBody>
      </p:sp>
    </p:spTree>
  </p:cSld>
  <p:clrMap accent1="accent1" accent2="accent2" accent3="accent3" accent4="accent4" accent5="accent5" accent6="accent6" bg1="lt1" bg2="dk2" tx1="dk1" tx2="lt2" folHlink="folHlink" hlink="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www.jw.org/pt/biblioteca/videos/#pt/mediaitems/VODIntExpYouth/pub-jwbcov_201805_12_VIDEO" TargetMode="Externa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 Id="rId3" Type="http://schemas.openxmlformats.org/officeDocument/2006/relationships/hyperlink" Target="https://www.jw.org/pt/biblioteca/videos/#pt/mediaitems/VODSampleConversations/pub-mwbv_202002_1_VIDEO" TargetMode="External"/><Relationship Id="rId4" Type="http://schemas.openxmlformats.org/officeDocument/2006/relationships/hyperlink" Target="https://www.jw.org/pt/biblioteca/videos/#pt/mediaitems/VODSampleConversations/pub-mwbv_202002_1_VIDEO" TargetMode="External"/><Relationship Id="rId5" Type="http://schemas.openxmlformats.org/officeDocument/2006/relationships/hyperlink" Target="https://www.jw.org/pt/biblioteca/videos/#pt/mediaitems/VODSampleConversations/pub-mwbv_202002_1_VIDEO" TargetMode="External"/><Relationship Id="rId6" Type="http://schemas.openxmlformats.org/officeDocument/2006/relationships/hyperlink" Target="https://www.jw.org/pt/biblioteca/videos/#pt/mediaitems/VODSampleConversations/pub-mwbv_202002_1_VIDEO" TargetMode="External"/><Relationship Id="rId7"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 Id="rId3"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1.pn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 Id="rId3" Type="http://schemas.openxmlformats.org/officeDocument/2006/relationships/image" Target="../media/image1.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hyperlink" Target="https://www.jw.org/pt/biblioteca/videos/#pt/mediaitems/VODMinistryImproveSkills/pub-mwbv_202103_5_VIDEO" TargetMode="External"/><Relationship Id="rId4" Type="http://schemas.openxmlformats.org/officeDocument/2006/relationships/hyperlink" Target="https://www.jw.org/pt/biblioteca/videos/#pt/mediaitems/VODMinistryImproveSkills/pub-mwbv_202103_5_VIDEO" TargetMode="External"/><Relationship Id="rId5"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1"/>
          <p:cNvSpPr txBox="1"/>
          <p:nvPr>
            <p:ph type="ctrTitle"/>
          </p:nvPr>
        </p:nvSpPr>
        <p:spPr>
          <a:xfrm>
            <a:off x="1524000" y="1214438"/>
            <a:ext cx="9144000" cy="2387600"/>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alibri"/>
              <a:buNone/>
            </a:pPr>
            <a:r>
              <a:rPr lang="pt-BR"/>
              <a:t>Testemunho Público Local</a:t>
            </a:r>
            <a:br>
              <a:rPr lang="pt-BR"/>
            </a:br>
            <a:r>
              <a:rPr lang="pt-BR"/>
              <a:t>SP-49  </a:t>
            </a:r>
            <a:br>
              <a:rPr lang="pt-BR"/>
            </a:br>
            <a:r>
              <a:rPr lang="pt-BR"/>
              <a:t>Jd Colombo</a:t>
            </a:r>
            <a:endParaRPr/>
          </a:p>
        </p:txBody>
      </p:sp>
      <p:sp>
        <p:nvSpPr>
          <p:cNvPr id="160" name="Google Shape;160;p1"/>
          <p:cNvSpPr txBox="1"/>
          <p:nvPr>
            <p:ph idx="1" type="subTitle"/>
          </p:nvPr>
        </p:nvSpPr>
        <p:spPr>
          <a:xfrm>
            <a:off x="1524000" y="4771186"/>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dk1"/>
              </a:buClr>
              <a:buSzPts val="2400"/>
              <a:buNone/>
            </a:pPr>
            <a:r>
              <a:rPr lang="pt-BR"/>
              <a:t>08 de junho de 2022</a:t>
            </a:r>
            <a:endParaRPr/>
          </a:p>
        </p:txBody>
      </p:sp>
      <p:pic>
        <p:nvPicPr>
          <p:cNvPr id="161" name="Google Shape;161;p1"/>
          <p:cNvPicPr preferRelativeResize="0"/>
          <p:nvPr/>
        </p:nvPicPr>
        <p:blipFill rotWithShape="1">
          <a:blip r:embed="rId3">
            <a:alphaModFix/>
          </a:blip>
          <a:srcRect b="0" l="0" r="0" t="0"/>
          <a:stretch/>
        </p:blipFill>
        <p:spPr>
          <a:xfrm>
            <a:off x="11435578" y="5599067"/>
            <a:ext cx="581025" cy="5715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7" name="Shape 217"/>
        <p:cNvGrpSpPr/>
        <p:nvPr/>
      </p:nvGrpSpPr>
      <p:grpSpPr>
        <a:xfrm>
          <a:off x="0" y="0"/>
          <a:ext cx="0" cy="0"/>
          <a:chOff x="0" y="0"/>
          <a:chExt cx="0" cy="0"/>
        </a:xfrm>
      </p:grpSpPr>
      <p:sp>
        <p:nvSpPr>
          <p:cNvPr id="218" name="Google Shape;218;p10"/>
          <p:cNvSpPr txBox="1"/>
          <p:nvPr>
            <p:ph type="ctrTitle"/>
          </p:nvPr>
        </p:nvSpPr>
        <p:spPr>
          <a:xfrm>
            <a:off x="1005839" y="873580"/>
            <a:ext cx="10202092" cy="5011237"/>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alibri"/>
              <a:buNone/>
            </a:pPr>
            <a:r>
              <a:rPr b="1" lang="pt-BR" sz="3200"/>
              <a:t>MOSTRUÁRIO DE PUBLICAÇÕES </a:t>
            </a:r>
            <a:br>
              <a:rPr lang="pt-BR" sz="3200"/>
            </a:br>
            <a:br>
              <a:rPr lang="pt-BR" sz="3200"/>
            </a:br>
            <a:r>
              <a:rPr lang="pt-BR" sz="3200"/>
              <a:t>É necessário ter </a:t>
            </a:r>
            <a:r>
              <a:rPr b="1" lang="pt-BR" sz="3200"/>
              <a:t>bom senso </a:t>
            </a:r>
            <a:r>
              <a:rPr lang="pt-BR" sz="3200"/>
              <a:t>para não usar mal as publicações, não desperdiçá-las nem dá-las a pessoas que não estão interessadas. O mostruário deve estar organizado e em boas condições. </a:t>
            </a:r>
            <a:r>
              <a:rPr b="1" lang="pt-BR" sz="3200"/>
              <a:t>Não deixe Bíblias à mostra</a:t>
            </a:r>
            <a:r>
              <a:rPr lang="pt-BR" sz="3200"/>
              <a:t>, mas você pode ter algumas disponíveis para oferecer a alguém que pedir uma ou que mostrar interesse na verdade. </a:t>
            </a:r>
            <a:br>
              <a:rPr lang="pt-BR" sz="3200"/>
            </a:br>
            <a:br>
              <a:rPr lang="pt-BR" sz="3200"/>
            </a:br>
            <a:r>
              <a:rPr lang="pt-BR" sz="3200">
                <a:solidFill>
                  <a:srgbClr val="2E75B5"/>
                </a:solidFill>
              </a:rPr>
              <a:t>Além disso, algumas brochuras Volte para Jeová devem estar disponíveis (mas não à mostra) para inativos que se aproximarem do mostruário de publicações. </a:t>
            </a:r>
            <a:endParaRPr b="1" sz="3200">
              <a:solidFill>
                <a:srgbClr val="2E75B5"/>
              </a:solidFill>
            </a:endParaRPr>
          </a:p>
        </p:txBody>
      </p:sp>
      <p:pic>
        <p:nvPicPr>
          <p:cNvPr id="219" name="Google Shape;219;p10"/>
          <p:cNvPicPr preferRelativeResize="0"/>
          <p:nvPr/>
        </p:nvPicPr>
        <p:blipFill rotWithShape="1">
          <a:blip r:embed="rId3">
            <a:alphaModFix/>
          </a:blip>
          <a:srcRect b="0" l="0" r="0" t="0"/>
          <a:stretch/>
        </p:blipFill>
        <p:spPr>
          <a:xfrm>
            <a:off x="11435578" y="5599067"/>
            <a:ext cx="581025" cy="5715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11"/>
          <p:cNvSpPr txBox="1"/>
          <p:nvPr>
            <p:ph type="ctrTitle"/>
          </p:nvPr>
        </p:nvSpPr>
        <p:spPr>
          <a:xfrm>
            <a:off x="1136468" y="1058091"/>
            <a:ext cx="10058400" cy="3358461"/>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3000"/>
              <a:buFont typeface="Calibri"/>
              <a:buNone/>
            </a:pPr>
            <a:r>
              <a:rPr b="1" lang="pt-BR" sz="3000" u="sng">
                <a:solidFill>
                  <a:schemeClr val="hlink"/>
                </a:solidFill>
                <a:hlinkClick r:id="rId3"/>
              </a:rPr>
              <a:t>VÍDEO: Sejam corajosos! — Publicadores</a:t>
            </a:r>
            <a:br>
              <a:rPr b="1" lang="pt-BR" sz="3000"/>
            </a:br>
            <a:br>
              <a:rPr lang="pt-BR" sz="3300"/>
            </a:br>
            <a:endParaRPr sz="3300"/>
          </a:p>
        </p:txBody>
      </p:sp>
      <p:pic>
        <p:nvPicPr>
          <p:cNvPr id="225" name="Google Shape;225;p11"/>
          <p:cNvPicPr preferRelativeResize="0"/>
          <p:nvPr/>
        </p:nvPicPr>
        <p:blipFill rotWithShape="1">
          <a:blip r:embed="rId4">
            <a:alphaModFix/>
          </a:blip>
          <a:srcRect b="0" l="0" r="0" t="0"/>
          <a:stretch/>
        </p:blipFill>
        <p:spPr>
          <a:xfrm>
            <a:off x="11435578" y="5599067"/>
            <a:ext cx="581025" cy="5715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9" name="Shape 229"/>
        <p:cNvGrpSpPr/>
        <p:nvPr/>
      </p:nvGrpSpPr>
      <p:grpSpPr>
        <a:xfrm>
          <a:off x="0" y="0"/>
          <a:ext cx="0" cy="0"/>
          <a:chOff x="0" y="0"/>
          <a:chExt cx="0" cy="0"/>
        </a:xfrm>
      </p:grpSpPr>
      <p:sp>
        <p:nvSpPr>
          <p:cNvPr id="230" name="Google Shape;230;p12"/>
          <p:cNvSpPr txBox="1"/>
          <p:nvPr>
            <p:ph type="ctrTitle"/>
          </p:nvPr>
        </p:nvSpPr>
        <p:spPr>
          <a:xfrm>
            <a:off x="914399" y="261257"/>
            <a:ext cx="10202092" cy="6093823"/>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3200"/>
              <a:buFont typeface="Calibri"/>
              <a:buNone/>
            </a:pPr>
            <a:r>
              <a:rPr b="1" lang="pt-BR" sz="3200"/>
              <a:t>SEGURANÇA AO PREGAR NO TESTEMUNHO PÚBLICO</a:t>
            </a:r>
            <a:br>
              <a:rPr lang="pt-BR" sz="3200"/>
            </a:br>
            <a:br>
              <a:rPr lang="pt-BR" sz="3200"/>
            </a:br>
            <a:r>
              <a:rPr lang="pt-BR" sz="3200"/>
              <a:t> Normalmente, </a:t>
            </a:r>
            <a:r>
              <a:rPr b="1" lang="pt-BR" sz="3200"/>
              <a:t>dois ou mais publicadores são designados para trabalhar juntos</a:t>
            </a:r>
            <a:r>
              <a:rPr lang="pt-BR" sz="3200"/>
              <a:t>. Fique sempre </a:t>
            </a:r>
            <a:r>
              <a:rPr b="1" lang="pt-BR" sz="3200"/>
              <a:t>alerta</a:t>
            </a:r>
            <a:r>
              <a:rPr lang="pt-BR" sz="3200"/>
              <a:t>. Mesmo numa área tranquila, as coisas podem mudar de uma hora para outra. (Pro. 22:3; Ecl. 4:10, 12) </a:t>
            </a:r>
            <a:br>
              <a:rPr lang="pt-BR" sz="3200"/>
            </a:br>
            <a:br>
              <a:rPr lang="pt-BR" sz="3200"/>
            </a:br>
            <a:r>
              <a:rPr lang="pt-BR" sz="3200">
                <a:solidFill>
                  <a:srgbClr val="2E75B5"/>
                </a:solidFill>
              </a:rPr>
              <a:t>Por questões de segurança, geralmente é melhor posicionar os carrinhos e as mesas de um jeito que as pessoas não consigam se aproximar de vocês por trás. </a:t>
            </a:r>
            <a:br>
              <a:rPr lang="pt-BR" sz="3200">
                <a:solidFill>
                  <a:srgbClr val="2E75B5"/>
                </a:solidFill>
              </a:rPr>
            </a:br>
            <a:br>
              <a:rPr lang="pt-BR" sz="3200">
                <a:solidFill>
                  <a:srgbClr val="2E75B5"/>
                </a:solidFill>
              </a:rPr>
            </a:br>
            <a:endParaRPr b="1" sz="3200">
              <a:solidFill>
                <a:srgbClr val="2E75B5"/>
              </a:solidFill>
            </a:endParaRPr>
          </a:p>
        </p:txBody>
      </p:sp>
      <p:pic>
        <p:nvPicPr>
          <p:cNvPr id="231" name="Google Shape;231;p12"/>
          <p:cNvPicPr preferRelativeResize="0"/>
          <p:nvPr/>
        </p:nvPicPr>
        <p:blipFill rotWithShape="1">
          <a:blip r:embed="rId3">
            <a:alphaModFix/>
          </a:blip>
          <a:srcRect b="0" l="0" r="0" t="0"/>
          <a:stretch/>
        </p:blipFill>
        <p:spPr>
          <a:xfrm>
            <a:off x="11435578" y="5599067"/>
            <a:ext cx="581025" cy="5715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13"/>
          <p:cNvSpPr txBox="1"/>
          <p:nvPr>
            <p:ph type="ctrTitle"/>
          </p:nvPr>
        </p:nvSpPr>
        <p:spPr>
          <a:xfrm>
            <a:off x="940524" y="744583"/>
            <a:ext cx="10202092" cy="5140234"/>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alibri"/>
              <a:buNone/>
            </a:pPr>
            <a:r>
              <a:rPr b="1" lang="pt-BR" sz="3200"/>
              <a:t>SEGURANÇA AO PREGAR NO TESTEMUNHO PÚBLICO</a:t>
            </a:r>
            <a:br>
              <a:rPr lang="pt-BR" sz="3200"/>
            </a:br>
            <a:br>
              <a:rPr lang="pt-BR" sz="3200"/>
            </a:br>
            <a:r>
              <a:rPr lang="pt-BR" sz="3200"/>
              <a:t>Em alguns lugares, os publicadores podem </a:t>
            </a:r>
            <a:r>
              <a:rPr b="1" lang="pt-BR" sz="3200"/>
              <a:t>ficar de costas </a:t>
            </a:r>
            <a:r>
              <a:rPr lang="pt-BR" sz="3200"/>
              <a:t>para uma parede. Outros posicionam os carrinhos um de costas para o outro, e assim </a:t>
            </a:r>
            <a:r>
              <a:rPr b="1" lang="pt-BR" sz="3200"/>
              <a:t>cada publicador pode olhar para uma direção. </a:t>
            </a:r>
            <a:br>
              <a:rPr b="1" lang="pt-BR" sz="3200"/>
            </a:br>
            <a:br>
              <a:rPr b="1" lang="pt-BR" sz="3200"/>
            </a:br>
            <a:r>
              <a:rPr lang="pt-BR" sz="3200"/>
              <a:t>Os publicadores que trabalham no testemunho de rua perto dos carrinhos devem </a:t>
            </a:r>
            <a:r>
              <a:rPr b="1" lang="pt-BR" sz="3200"/>
              <a:t>observar o que acontece na área ao redor</a:t>
            </a:r>
            <a:r>
              <a:rPr lang="pt-BR" sz="3200"/>
              <a:t>. </a:t>
            </a:r>
            <a:br>
              <a:rPr lang="pt-BR" sz="3200"/>
            </a:br>
            <a:br>
              <a:rPr lang="pt-BR" sz="3200"/>
            </a:br>
            <a:r>
              <a:rPr lang="pt-BR" sz="3200">
                <a:solidFill>
                  <a:srgbClr val="2E75B5"/>
                </a:solidFill>
              </a:rPr>
              <a:t>As mesas e os carrinhos usados perto de onde houver circulação de veículos devem ficar atrás de uma proteção de concreto ou algo parecido, se possível. </a:t>
            </a:r>
            <a:endParaRPr b="1" sz="3200">
              <a:solidFill>
                <a:srgbClr val="2E75B5"/>
              </a:solidFill>
            </a:endParaRPr>
          </a:p>
        </p:txBody>
      </p:sp>
      <p:pic>
        <p:nvPicPr>
          <p:cNvPr id="237" name="Google Shape;237;p13"/>
          <p:cNvPicPr preferRelativeResize="0"/>
          <p:nvPr/>
        </p:nvPicPr>
        <p:blipFill rotWithShape="1">
          <a:blip r:embed="rId3">
            <a:alphaModFix/>
          </a:blip>
          <a:srcRect b="0" l="0" r="0" t="0"/>
          <a:stretch/>
        </p:blipFill>
        <p:spPr>
          <a:xfrm>
            <a:off x="11435578" y="5599067"/>
            <a:ext cx="581025" cy="5715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1" name="Shape 241"/>
        <p:cNvGrpSpPr/>
        <p:nvPr/>
      </p:nvGrpSpPr>
      <p:grpSpPr>
        <a:xfrm>
          <a:off x="0" y="0"/>
          <a:ext cx="0" cy="0"/>
          <a:chOff x="0" y="0"/>
          <a:chExt cx="0" cy="0"/>
        </a:xfrm>
      </p:grpSpPr>
      <p:sp>
        <p:nvSpPr>
          <p:cNvPr id="242" name="Google Shape;242;p14"/>
          <p:cNvSpPr txBox="1"/>
          <p:nvPr>
            <p:ph type="ctrTitle"/>
          </p:nvPr>
        </p:nvSpPr>
        <p:spPr>
          <a:xfrm>
            <a:off x="940524" y="744583"/>
            <a:ext cx="10202092" cy="5140234"/>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alibri"/>
              <a:buNone/>
            </a:pPr>
            <a:r>
              <a:rPr b="1" lang="pt-BR" sz="3200"/>
              <a:t>PESSOAS QUE CAUSAM PROBLEMAS </a:t>
            </a:r>
            <a:br>
              <a:rPr b="1" lang="pt-BR" sz="3200"/>
            </a:br>
            <a:br>
              <a:rPr lang="pt-BR" sz="3200"/>
            </a:br>
            <a:r>
              <a:rPr i="1" lang="pt-BR" sz="3200"/>
              <a:t>Permaneça calmo e amigável</a:t>
            </a:r>
            <a:r>
              <a:rPr lang="pt-BR" sz="3200"/>
              <a:t>. Não discuta com a pessoa e tente terminar a conversa com jeito. Se a pessoa persistir em provocar confusão ou ficar com muita raiva, </a:t>
            </a:r>
            <a:r>
              <a:rPr b="1" lang="pt-BR" sz="3200"/>
              <a:t>talvez seja melhor ir embora</a:t>
            </a:r>
            <a:r>
              <a:rPr lang="pt-BR" sz="3200"/>
              <a:t>. </a:t>
            </a:r>
            <a:br>
              <a:rPr lang="pt-BR" sz="3200"/>
            </a:br>
            <a:br>
              <a:rPr lang="pt-BR" sz="3200"/>
            </a:br>
            <a:r>
              <a:rPr lang="pt-BR" sz="3200"/>
              <a:t>Se a pessoa começar a fazer ameaças, talvez seja melhor sair e </a:t>
            </a:r>
            <a:r>
              <a:rPr b="1" lang="pt-BR" sz="3200"/>
              <a:t>deixar o equipamento de testemunho público no local por um tempo. </a:t>
            </a:r>
            <a:br>
              <a:rPr b="1" lang="pt-BR" sz="3200"/>
            </a:br>
            <a:br>
              <a:rPr lang="pt-BR" sz="3200"/>
            </a:br>
            <a:r>
              <a:rPr lang="pt-BR" sz="3200">
                <a:solidFill>
                  <a:srgbClr val="2E75B5"/>
                </a:solidFill>
              </a:rPr>
              <a:t>Em situações extremas, pode-se pedir a ajuda das autoridades locais, como a polícia. </a:t>
            </a:r>
            <a:endParaRPr b="1" sz="3200">
              <a:solidFill>
                <a:srgbClr val="2E75B5"/>
              </a:solidFill>
            </a:endParaRPr>
          </a:p>
        </p:txBody>
      </p:sp>
      <p:pic>
        <p:nvPicPr>
          <p:cNvPr id="243" name="Google Shape;243;p14"/>
          <p:cNvPicPr preferRelativeResize="0"/>
          <p:nvPr/>
        </p:nvPicPr>
        <p:blipFill rotWithShape="1">
          <a:blip r:embed="rId3">
            <a:alphaModFix/>
          </a:blip>
          <a:srcRect b="0" l="0" r="0" t="0"/>
          <a:stretch/>
        </p:blipFill>
        <p:spPr>
          <a:xfrm>
            <a:off x="11435578" y="5599067"/>
            <a:ext cx="581025" cy="57150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7" name="Shape 247"/>
        <p:cNvGrpSpPr/>
        <p:nvPr/>
      </p:nvGrpSpPr>
      <p:grpSpPr>
        <a:xfrm>
          <a:off x="0" y="0"/>
          <a:ext cx="0" cy="0"/>
          <a:chOff x="0" y="0"/>
          <a:chExt cx="0" cy="0"/>
        </a:xfrm>
      </p:grpSpPr>
      <p:sp>
        <p:nvSpPr>
          <p:cNvPr id="248" name="Google Shape;248;p15"/>
          <p:cNvSpPr txBox="1"/>
          <p:nvPr>
            <p:ph type="ctrTitle"/>
          </p:nvPr>
        </p:nvSpPr>
        <p:spPr>
          <a:xfrm>
            <a:off x="927461" y="235131"/>
            <a:ext cx="10202092" cy="6093823"/>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alibri"/>
              <a:buNone/>
            </a:pPr>
            <a:r>
              <a:rPr b="1" lang="pt-BR" sz="3200"/>
              <a:t>DESASSOCIADOS</a:t>
            </a:r>
            <a:r>
              <a:rPr lang="pt-BR" sz="3200"/>
              <a:t> </a:t>
            </a:r>
            <a:br>
              <a:rPr lang="pt-BR" sz="3200"/>
            </a:br>
            <a:br>
              <a:rPr lang="pt-BR" sz="3200"/>
            </a:br>
            <a:r>
              <a:rPr lang="pt-BR" sz="3200"/>
              <a:t>Se um desassociado vier até o carrinho e disser que quer voltar para Jeová, </a:t>
            </a:r>
            <a:r>
              <a:rPr b="1" lang="pt-BR" sz="3200"/>
              <a:t>mostre a ele o link “Encontre um local de reunião” no jw.org.</a:t>
            </a:r>
            <a:r>
              <a:rPr lang="pt-BR" sz="3200"/>
              <a:t> Assim ele poderá saber onde fica a congregação mais próxima. </a:t>
            </a:r>
            <a:br>
              <a:rPr lang="pt-BR" sz="3200"/>
            </a:br>
            <a:br>
              <a:rPr lang="pt-BR" sz="3200"/>
            </a:br>
            <a:r>
              <a:rPr b="1" lang="pt-BR" sz="3200"/>
              <a:t>MÍDIA </a:t>
            </a:r>
            <a:br>
              <a:rPr lang="pt-BR" sz="3200"/>
            </a:br>
            <a:br>
              <a:rPr lang="pt-BR" sz="3200"/>
            </a:br>
            <a:r>
              <a:rPr lang="pt-BR" sz="3200"/>
              <a:t>Em geral, é melhor que os publicadores </a:t>
            </a:r>
            <a:r>
              <a:rPr b="1" lang="pt-BR" sz="3200"/>
              <a:t>não aceitem dar entrevista a jornalistas</a:t>
            </a:r>
            <a:r>
              <a:rPr lang="pt-BR" sz="3200"/>
              <a:t>. Em vez disso, você pode sugerir aos jornalistas que consultem as seções </a:t>
            </a:r>
            <a:r>
              <a:rPr b="1" lang="pt-BR" sz="3200"/>
              <a:t>IMPRENSA ou QUEM SOMOS do jw.org </a:t>
            </a:r>
            <a:r>
              <a:rPr lang="pt-BR" sz="3200"/>
              <a:t>para ver mais informações sobre a obra das Testemunhas de Jeová. Se um jornalista deixar com você o contato dele e as perguntas que gostaria de fazer, passe para os anciãos essas informações. </a:t>
            </a:r>
            <a:endParaRPr b="1" sz="3200">
              <a:solidFill>
                <a:srgbClr val="2E75B5"/>
              </a:solidFill>
            </a:endParaRPr>
          </a:p>
        </p:txBody>
      </p:sp>
      <p:pic>
        <p:nvPicPr>
          <p:cNvPr id="249" name="Google Shape;249;p15"/>
          <p:cNvPicPr preferRelativeResize="0"/>
          <p:nvPr/>
        </p:nvPicPr>
        <p:blipFill rotWithShape="1">
          <a:blip r:embed="rId3">
            <a:alphaModFix/>
          </a:blip>
          <a:srcRect b="0" l="0" r="0" t="0"/>
          <a:stretch/>
        </p:blipFill>
        <p:spPr>
          <a:xfrm>
            <a:off x="11435578" y="5599067"/>
            <a:ext cx="581025" cy="5715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16"/>
          <p:cNvSpPr txBox="1"/>
          <p:nvPr>
            <p:ph type="ctrTitle"/>
          </p:nvPr>
        </p:nvSpPr>
        <p:spPr>
          <a:xfrm>
            <a:off x="1136468" y="1058091"/>
            <a:ext cx="10058400" cy="3358461"/>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3000"/>
              <a:buFont typeface="Calibri"/>
              <a:buNone/>
            </a:pPr>
            <a:r>
              <a:rPr b="1" lang="pt-BR" sz="3000" u="sng">
                <a:solidFill>
                  <a:schemeClr val="hlink"/>
                </a:solidFill>
                <a:hlinkClick r:id="rId3"/>
              </a:rPr>
              <a:t>VÍDEO: SUGESTÃO COMO PREGAR NO CARRINHO </a:t>
            </a:r>
            <a:br>
              <a:rPr b="1" lang="pt-BR" sz="3000" u="sng">
                <a:solidFill>
                  <a:schemeClr val="hlink"/>
                </a:solidFill>
                <a:hlinkClick r:id="rId4"/>
              </a:rPr>
            </a:br>
            <a:r>
              <a:rPr b="1" lang="pt-BR" sz="3000" u="sng">
                <a:solidFill>
                  <a:schemeClr val="hlink"/>
                </a:solidFill>
                <a:hlinkClick r:id="rId5"/>
              </a:rPr>
              <a:t>02/2020 | Primeira conversa (Is 46:10)</a:t>
            </a:r>
            <a:br>
              <a:rPr b="1" lang="pt-BR" sz="3000" u="sng">
                <a:solidFill>
                  <a:schemeClr val="hlink"/>
                </a:solidFill>
                <a:hlinkClick r:id="rId6"/>
              </a:rPr>
            </a:br>
            <a:endParaRPr b="1" sz="3000"/>
          </a:p>
        </p:txBody>
      </p:sp>
      <p:pic>
        <p:nvPicPr>
          <p:cNvPr id="255" name="Google Shape;255;p16"/>
          <p:cNvPicPr preferRelativeResize="0"/>
          <p:nvPr/>
        </p:nvPicPr>
        <p:blipFill rotWithShape="1">
          <a:blip r:embed="rId7">
            <a:alphaModFix/>
          </a:blip>
          <a:srcRect b="0" l="0" r="0" t="0"/>
          <a:stretch/>
        </p:blipFill>
        <p:spPr>
          <a:xfrm>
            <a:off x="11435578" y="5599067"/>
            <a:ext cx="581025" cy="5715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17"/>
          <p:cNvSpPr txBox="1"/>
          <p:nvPr>
            <p:ph type="ctrTitle"/>
          </p:nvPr>
        </p:nvSpPr>
        <p:spPr>
          <a:xfrm>
            <a:off x="901335" y="2495005"/>
            <a:ext cx="10202092" cy="1391194"/>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dk1"/>
              </a:buClr>
              <a:buSzPts val="3200"/>
              <a:buFont typeface="Calibri"/>
              <a:buNone/>
            </a:pPr>
            <a:r>
              <a:rPr b="1" lang="pt-BR" sz="3200"/>
              <a:t>COMO IRÁ FUNCIONAR O ARRANJO LOCAL</a:t>
            </a:r>
            <a:br>
              <a:rPr b="1" lang="pt-BR" sz="3200"/>
            </a:br>
            <a:r>
              <a:rPr b="1" lang="pt-BR" sz="3200"/>
              <a:t>(LUGARES, HORÁRIOS)</a:t>
            </a:r>
            <a:endParaRPr b="1" sz="3200">
              <a:solidFill>
                <a:srgbClr val="2E75B5"/>
              </a:solidFill>
            </a:endParaRPr>
          </a:p>
        </p:txBody>
      </p:sp>
      <p:pic>
        <p:nvPicPr>
          <p:cNvPr id="261" name="Google Shape;261;p17"/>
          <p:cNvPicPr preferRelativeResize="0"/>
          <p:nvPr/>
        </p:nvPicPr>
        <p:blipFill rotWithShape="1">
          <a:blip r:embed="rId3">
            <a:alphaModFix/>
          </a:blip>
          <a:srcRect b="0" l="0" r="0" t="0"/>
          <a:stretch/>
        </p:blipFill>
        <p:spPr>
          <a:xfrm>
            <a:off x="11435578" y="5599067"/>
            <a:ext cx="581025" cy="5715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5" name="Shape 265"/>
        <p:cNvGrpSpPr/>
        <p:nvPr/>
      </p:nvGrpSpPr>
      <p:grpSpPr>
        <a:xfrm>
          <a:off x="0" y="0"/>
          <a:ext cx="0" cy="0"/>
          <a:chOff x="0" y="0"/>
          <a:chExt cx="0" cy="0"/>
        </a:xfrm>
      </p:grpSpPr>
      <p:pic>
        <p:nvPicPr>
          <p:cNvPr id="266" name="Google Shape;266;p18"/>
          <p:cNvPicPr preferRelativeResize="0"/>
          <p:nvPr/>
        </p:nvPicPr>
        <p:blipFill rotWithShape="1">
          <a:blip r:embed="rId3">
            <a:alphaModFix/>
          </a:blip>
          <a:srcRect b="0" l="0" r="0" t="0"/>
          <a:stretch/>
        </p:blipFill>
        <p:spPr>
          <a:xfrm>
            <a:off x="11435578" y="5599067"/>
            <a:ext cx="581025" cy="571500"/>
          </a:xfrm>
          <a:prstGeom prst="rect">
            <a:avLst/>
          </a:prstGeom>
          <a:noFill/>
          <a:ln>
            <a:noFill/>
          </a:ln>
        </p:spPr>
      </p:pic>
      <p:sp>
        <p:nvSpPr>
          <p:cNvPr id="267" name="Google Shape;267;p18"/>
          <p:cNvSpPr txBox="1"/>
          <p:nvPr/>
        </p:nvSpPr>
        <p:spPr>
          <a:xfrm>
            <a:off x="154547" y="283335"/>
            <a:ext cx="11011500" cy="1446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pt-BR" sz="2200" u="none" cap="none" strike="noStrike">
                <a:solidFill>
                  <a:schemeClr val="dk1"/>
                </a:solidFill>
                <a:latin typeface="Calibri"/>
                <a:ea typeface="Calibri"/>
                <a:cs typeface="Calibri"/>
                <a:sym typeface="Calibri"/>
              </a:rPr>
              <a:t>COMO SERÁ ORGANIZADO:</a:t>
            </a:r>
            <a:endParaRPr/>
          </a:p>
          <a:p>
            <a:pPr indent="0" lvl="0" marL="0" marR="0" rtl="0" algn="l">
              <a:spcBef>
                <a:spcPts val="0"/>
              </a:spcBef>
              <a:spcAft>
                <a:spcPts val="0"/>
              </a:spcAft>
              <a:buNone/>
            </a:pPr>
            <a:r>
              <a:t/>
            </a:r>
            <a:endParaRPr sz="2200">
              <a:solidFill>
                <a:schemeClr val="dk1"/>
              </a:solidFill>
              <a:latin typeface="Calibri"/>
              <a:ea typeface="Calibri"/>
              <a:cs typeface="Calibri"/>
              <a:sym typeface="Calibri"/>
            </a:endParaRPr>
          </a:p>
          <a:p>
            <a:pPr indent="0" lvl="0" marL="0" marR="0" rtl="0" algn="l">
              <a:spcBef>
                <a:spcPts val="0"/>
              </a:spcBef>
              <a:spcAft>
                <a:spcPts val="0"/>
              </a:spcAft>
              <a:buNone/>
            </a:pPr>
            <a:r>
              <a:rPr lang="pt-BR" sz="2200">
                <a:solidFill>
                  <a:schemeClr val="dk1"/>
                </a:solidFill>
                <a:latin typeface="Calibri"/>
                <a:ea typeface="Calibri"/>
                <a:cs typeface="Calibri"/>
                <a:sym typeface="Calibri"/>
              </a:rPr>
              <a:t>LOCAIS:</a:t>
            </a:r>
            <a:endParaRPr/>
          </a:p>
          <a:p>
            <a:pPr indent="-457200" lvl="0" marL="457200" marR="0" rtl="0" algn="l">
              <a:spcBef>
                <a:spcPts val="0"/>
              </a:spcBef>
              <a:spcAft>
                <a:spcPts val="0"/>
              </a:spcAft>
              <a:buClr>
                <a:schemeClr val="accent1"/>
              </a:buClr>
              <a:buSzPts val="2200"/>
              <a:buFont typeface="Calibri"/>
              <a:buAutoNum type="arabicParenBoth"/>
            </a:pPr>
            <a:r>
              <a:rPr lang="pt-BR" sz="2200">
                <a:solidFill>
                  <a:schemeClr val="accent1"/>
                </a:solidFill>
                <a:latin typeface="Calibri"/>
                <a:ea typeface="Calibri"/>
                <a:cs typeface="Calibri"/>
                <a:sym typeface="Calibri"/>
              </a:rPr>
              <a:t>PRÓXIMO SHOPPING BUTANTÃ </a:t>
            </a:r>
            <a:r>
              <a:rPr lang="pt-BR" sz="2200">
                <a:solidFill>
                  <a:schemeClr val="dk1"/>
                </a:solidFill>
                <a:latin typeface="Calibri"/>
                <a:ea typeface="Calibri"/>
                <a:cs typeface="Calibri"/>
                <a:sym typeface="Calibri"/>
              </a:rPr>
              <a:t>– </a:t>
            </a:r>
            <a:r>
              <a:rPr b="1" lang="pt-BR" sz="2200">
                <a:solidFill>
                  <a:schemeClr val="accent1"/>
                </a:solidFill>
                <a:latin typeface="Calibri"/>
                <a:ea typeface="Calibri"/>
                <a:cs typeface="Calibri"/>
                <a:sym typeface="Calibri"/>
              </a:rPr>
              <a:t>QUARTA</a:t>
            </a:r>
            <a:r>
              <a:rPr b="1" lang="pt-BR" sz="2200">
                <a:solidFill>
                  <a:schemeClr val="accent1"/>
                </a:solidFill>
                <a:latin typeface="Calibri"/>
                <a:ea typeface="Calibri"/>
                <a:cs typeface="Calibri"/>
                <a:sym typeface="Calibri"/>
              </a:rPr>
              <a:t> A SEXTA DAS 7 AS 13 inicialmente</a:t>
            </a:r>
            <a:endParaRPr/>
          </a:p>
        </p:txBody>
      </p:sp>
      <p:pic>
        <p:nvPicPr>
          <p:cNvPr id="268" name="Google Shape;268;p18"/>
          <p:cNvPicPr preferRelativeResize="0"/>
          <p:nvPr/>
        </p:nvPicPr>
        <p:blipFill rotWithShape="1">
          <a:blip r:embed="rId4">
            <a:alphaModFix/>
          </a:blip>
          <a:srcRect b="0" l="0" r="0" t="0"/>
          <a:stretch/>
        </p:blipFill>
        <p:spPr>
          <a:xfrm>
            <a:off x="3837290" y="2701304"/>
            <a:ext cx="4934482" cy="3469263"/>
          </a:xfrm>
          <a:prstGeom prst="rect">
            <a:avLst/>
          </a:prstGeom>
          <a:noFill/>
          <a:ln>
            <a:noFill/>
          </a:ln>
        </p:spPr>
      </p:pic>
      <p:sp>
        <p:nvSpPr>
          <p:cNvPr id="269" name="Google Shape;269;p18"/>
          <p:cNvSpPr/>
          <p:nvPr/>
        </p:nvSpPr>
        <p:spPr>
          <a:xfrm>
            <a:off x="5660265" y="5267658"/>
            <a:ext cx="347730" cy="412124"/>
          </a:xfrm>
          <a:prstGeom prst="star6">
            <a:avLst>
              <a:gd fmla="val 28868" name="adj"/>
              <a:gd fmla="val 115470" name="hf"/>
            </a:avLst>
          </a:prstGeom>
          <a:solidFill>
            <a:schemeClr val="accent1"/>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transition spd="slow">
    <p:wipe dir="l"/>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3" name="Shape 273"/>
        <p:cNvGrpSpPr/>
        <p:nvPr/>
      </p:nvGrpSpPr>
      <p:grpSpPr>
        <a:xfrm>
          <a:off x="0" y="0"/>
          <a:ext cx="0" cy="0"/>
          <a:chOff x="0" y="0"/>
          <a:chExt cx="0" cy="0"/>
        </a:xfrm>
      </p:grpSpPr>
      <p:pic>
        <p:nvPicPr>
          <p:cNvPr id="274" name="Google Shape;274;p19"/>
          <p:cNvPicPr preferRelativeResize="0"/>
          <p:nvPr/>
        </p:nvPicPr>
        <p:blipFill rotWithShape="1">
          <a:blip r:embed="rId3">
            <a:alphaModFix/>
          </a:blip>
          <a:srcRect b="0" l="0" r="0" t="0"/>
          <a:stretch/>
        </p:blipFill>
        <p:spPr>
          <a:xfrm>
            <a:off x="11435578" y="5599067"/>
            <a:ext cx="581025" cy="571500"/>
          </a:xfrm>
          <a:prstGeom prst="rect">
            <a:avLst/>
          </a:prstGeom>
          <a:noFill/>
          <a:ln>
            <a:noFill/>
          </a:ln>
        </p:spPr>
      </p:pic>
      <p:sp>
        <p:nvSpPr>
          <p:cNvPr id="275" name="Google Shape;275;p19"/>
          <p:cNvSpPr txBox="1"/>
          <p:nvPr/>
        </p:nvSpPr>
        <p:spPr>
          <a:xfrm>
            <a:off x="154547" y="283335"/>
            <a:ext cx="11011436" cy="3139321"/>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pt-BR" sz="2200">
                <a:solidFill>
                  <a:schemeClr val="dk1"/>
                </a:solidFill>
                <a:latin typeface="Calibri"/>
                <a:ea typeface="Calibri"/>
                <a:cs typeface="Calibri"/>
                <a:sym typeface="Calibri"/>
              </a:rPr>
              <a:t>COMO SERÁ ORGANIZADO:</a:t>
            </a:r>
            <a:endParaRPr/>
          </a:p>
          <a:p>
            <a:pPr indent="0" lvl="0" marL="0" marR="0" rtl="0" algn="l">
              <a:spcBef>
                <a:spcPts val="0"/>
              </a:spcBef>
              <a:spcAft>
                <a:spcPts val="0"/>
              </a:spcAft>
              <a:buNone/>
            </a:pPr>
            <a:r>
              <a:t/>
            </a:r>
            <a:endParaRPr sz="2200">
              <a:solidFill>
                <a:schemeClr val="dk1"/>
              </a:solidFill>
              <a:latin typeface="Calibri"/>
              <a:ea typeface="Calibri"/>
              <a:cs typeface="Calibri"/>
              <a:sym typeface="Calibri"/>
            </a:endParaRPr>
          </a:p>
          <a:p>
            <a:pPr indent="0" lvl="0" marL="0" marR="0" rtl="0" algn="l">
              <a:spcBef>
                <a:spcPts val="0"/>
              </a:spcBef>
              <a:spcAft>
                <a:spcPts val="0"/>
              </a:spcAft>
              <a:buNone/>
            </a:pPr>
            <a:r>
              <a:rPr lang="pt-BR" sz="2200">
                <a:solidFill>
                  <a:schemeClr val="dk1"/>
                </a:solidFill>
                <a:latin typeface="Calibri"/>
                <a:ea typeface="Calibri"/>
                <a:cs typeface="Calibri"/>
                <a:sym typeface="Calibri"/>
              </a:rPr>
              <a:t>LOCAIS:</a:t>
            </a:r>
            <a:endParaRPr sz="2200">
              <a:solidFill>
                <a:schemeClr val="dk1"/>
              </a:solidFill>
              <a:latin typeface="Calibri"/>
              <a:ea typeface="Calibri"/>
              <a:cs typeface="Calibri"/>
              <a:sym typeface="Calibri"/>
            </a:endParaRPr>
          </a:p>
          <a:p>
            <a:pPr indent="-457200" lvl="0" marL="457200" marR="0" rtl="0" algn="l">
              <a:spcBef>
                <a:spcPts val="0"/>
              </a:spcBef>
              <a:spcAft>
                <a:spcPts val="0"/>
              </a:spcAft>
              <a:buClr>
                <a:schemeClr val="accent1"/>
              </a:buClr>
              <a:buSzPts val="2200"/>
              <a:buFont typeface="Calibri"/>
              <a:buAutoNum type="arabicParenBoth" startAt="2"/>
            </a:pPr>
            <a:r>
              <a:rPr lang="pt-BR" sz="2200">
                <a:solidFill>
                  <a:schemeClr val="accent1"/>
                </a:solidFill>
                <a:latin typeface="Calibri"/>
                <a:ea typeface="Calibri"/>
                <a:cs typeface="Calibri"/>
                <a:sym typeface="Calibri"/>
              </a:rPr>
              <a:t>PRAÇA VINÍCIUS DE MORAES </a:t>
            </a:r>
            <a:r>
              <a:rPr lang="pt-BR" sz="2200">
                <a:solidFill>
                  <a:schemeClr val="dk1"/>
                </a:solidFill>
                <a:latin typeface="Calibri"/>
                <a:ea typeface="Calibri"/>
                <a:cs typeface="Calibri"/>
                <a:sym typeface="Calibri"/>
              </a:rPr>
              <a:t>– </a:t>
            </a:r>
            <a:r>
              <a:rPr b="1" lang="pt-BR" sz="2200">
                <a:solidFill>
                  <a:schemeClr val="accent1"/>
                </a:solidFill>
                <a:latin typeface="Calibri"/>
                <a:ea typeface="Calibri"/>
                <a:cs typeface="Calibri"/>
                <a:sym typeface="Calibri"/>
              </a:rPr>
              <a:t>SÁBADO E DOMINGO DAS 9 AS 13H00 inicialmente</a:t>
            </a:r>
            <a:endParaRPr/>
          </a:p>
          <a:p>
            <a:pPr indent="0" lvl="0" marL="0" marR="0" rtl="0" algn="l">
              <a:spcBef>
                <a:spcPts val="0"/>
              </a:spcBef>
              <a:spcAft>
                <a:spcPts val="0"/>
              </a:spcAft>
              <a:buNone/>
            </a:pPr>
            <a:r>
              <a:t/>
            </a:r>
            <a:endParaRPr sz="2200">
              <a:solidFill>
                <a:schemeClr val="dk1"/>
              </a:solidFill>
              <a:latin typeface="Calibri"/>
              <a:ea typeface="Calibri"/>
              <a:cs typeface="Calibri"/>
              <a:sym typeface="Calibri"/>
            </a:endParaRPr>
          </a:p>
          <a:p>
            <a:pPr indent="-317500" lvl="0" marL="457200" marR="0" rtl="0" algn="l">
              <a:spcBef>
                <a:spcPts val="0"/>
              </a:spcBef>
              <a:spcAft>
                <a:spcPts val="0"/>
              </a:spcAft>
              <a:buClr>
                <a:schemeClr val="dk1"/>
              </a:buClr>
              <a:buSzPts val="2200"/>
              <a:buFont typeface="Calibri"/>
              <a:buNone/>
            </a:pPr>
            <a:r>
              <a:t/>
            </a:r>
            <a:endParaRPr sz="2200">
              <a:solidFill>
                <a:schemeClr val="dk1"/>
              </a:solidFill>
              <a:latin typeface="Calibri"/>
              <a:ea typeface="Calibri"/>
              <a:cs typeface="Calibri"/>
              <a:sym typeface="Calibri"/>
            </a:endParaRPr>
          </a:p>
          <a:p>
            <a:pPr indent="0" lvl="0" marL="0" marR="0" rtl="0" algn="l">
              <a:spcBef>
                <a:spcPts val="0"/>
              </a:spcBef>
              <a:spcAft>
                <a:spcPts val="0"/>
              </a:spcAft>
              <a:buNone/>
            </a:pPr>
            <a:r>
              <a:t/>
            </a:r>
            <a:endParaRPr sz="2200">
              <a:solidFill>
                <a:schemeClr val="dk1"/>
              </a:solidFill>
              <a:latin typeface="Calibri"/>
              <a:ea typeface="Calibri"/>
              <a:cs typeface="Calibri"/>
              <a:sym typeface="Calibri"/>
            </a:endParaRPr>
          </a:p>
          <a:p>
            <a:pPr indent="-317500" lvl="0" marL="457200" marR="0" rtl="0" algn="l">
              <a:spcBef>
                <a:spcPts val="0"/>
              </a:spcBef>
              <a:spcAft>
                <a:spcPts val="0"/>
              </a:spcAft>
              <a:buClr>
                <a:schemeClr val="dk1"/>
              </a:buClr>
              <a:buSzPts val="2200"/>
              <a:buFont typeface="Calibri"/>
              <a:buNone/>
            </a:pPr>
            <a:r>
              <a:t/>
            </a:r>
            <a:endParaRPr sz="2200">
              <a:solidFill>
                <a:schemeClr val="dk1"/>
              </a:solidFill>
              <a:latin typeface="Calibri"/>
              <a:ea typeface="Calibri"/>
              <a:cs typeface="Calibri"/>
              <a:sym typeface="Calibri"/>
            </a:endParaRPr>
          </a:p>
          <a:p>
            <a:pPr indent="-317500" lvl="0" marL="457200" marR="0" rtl="0" algn="l">
              <a:spcBef>
                <a:spcPts val="0"/>
              </a:spcBef>
              <a:spcAft>
                <a:spcPts val="0"/>
              </a:spcAft>
              <a:buClr>
                <a:schemeClr val="dk1"/>
              </a:buClr>
              <a:buSzPts val="2200"/>
              <a:buFont typeface="Calibri"/>
              <a:buNone/>
            </a:pPr>
            <a:r>
              <a:t/>
            </a:r>
            <a:endParaRPr sz="2200">
              <a:solidFill>
                <a:schemeClr val="dk1"/>
              </a:solidFill>
              <a:latin typeface="Calibri"/>
              <a:ea typeface="Calibri"/>
              <a:cs typeface="Calibri"/>
              <a:sym typeface="Calibri"/>
            </a:endParaRPr>
          </a:p>
        </p:txBody>
      </p:sp>
      <p:pic>
        <p:nvPicPr>
          <p:cNvPr id="276" name="Google Shape;276;p19"/>
          <p:cNvPicPr preferRelativeResize="0"/>
          <p:nvPr/>
        </p:nvPicPr>
        <p:blipFill rotWithShape="1">
          <a:blip r:embed="rId4">
            <a:alphaModFix/>
          </a:blip>
          <a:srcRect b="0" l="0" r="0" t="0"/>
          <a:stretch/>
        </p:blipFill>
        <p:spPr>
          <a:xfrm>
            <a:off x="3483467" y="1809772"/>
            <a:ext cx="5218358" cy="4360795"/>
          </a:xfrm>
          <a:prstGeom prst="rect">
            <a:avLst/>
          </a:prstGeom>
          <a:noFill/>
          <a:ln>
            <a:noFill/>
          </a:ln>
        </p:spPr>
      </p:pic>
      <p:sp>
        <p:nvSpPr>
          <p:cNvPr id="277" name="Google Shape;277;p19"/>
          <p:cNvSpPr/>
          <p:nvPr/>
        </p:nvSpPr>
        <p:spPr>
          <a:xfrm>
            <a:off x="5795475" y="2357879"/>
            <a:ext cx="347730" cy="412124"/>
          </a:xfrm>
          <a:prstGeom prst="star6">
            <a:avLst>
              <a:gd fmla="val 28868" name="adj"/>
              <a:gd fmla="val 115470" name="hf"/>
            </a:avLst>
          </a:prstGeom>
          <a:solidFill>
            <a:schemeClr val="accent1"/>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8" name="Google Shape;278;p19"/>
          <p:cNvSpPr/>
          <p:nvPr/>
        </p:nvSpPr>
        <p:spPr>
          <a:xfrm>
            <a:off x="9191125" y="2800873"/>
            <a:ext cx="347730" cy="412124"/>
          </a:xfrm>
          <a:prstGeom prst="star6">
            <a:avLst>
              <a:gd fmla="val 28868" name="adj"/>
              <a:gd fmla="val 115470" name="hf"/>
            </a:avLst>
          </a:prstGeom>
          <a:solidFill>
            <a:schemeClr val="accent1"/>
          </a:solidFill>
          <a:ln cap="flat" cmpd="sng" w="12700">
            <a:solidFill>
              <a:srgbClr val="42719B"/>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79" name="Google Shape;279;p19"/>
          <p:cNvSpPr txBox="1"/>
          <p:nvPr/>
        </p:nvSpPr>
        <p:spPr>
          <a:xfrm>
            <a:off x="9492688" y="2825435"/>
            <a:ext cx="2485870"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pt-BR" sz="1800">
                <a:solidFill>
                  <a:schemeClr val="dk1"/>
                </a:solidFill>
                <a:latin typeface="Calibri"/>
                <a:ea typeface="Calibri"/>
                <a:cs typeface="Calibri"/>
                <a:sym typeface="Calibri"/>
              </a:rPr>
              <a:t>Carrinho da Jd Colombo</a:t>
            </a:r>
            <a:endParaRPr/>
          </a:p>
        </p:txBody>
      </p:sp>
    </p:spTree>
  </p:cSld>
  <p:clrMapOvr>
    <a:masterClrMapping/>
  </p:clrMapOvr>
  <p:transition spd="slow">
    <p:wipe dir="l"/>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5" name="Shape 165"/>
        <p:cNvGrpSpPr/>
        <p:nvPr/>
      </p:nvGrpSpPr>
      <p:grpSpPr>
        <a:xfrm>
          <a:off x="0" y="0"/>
          <a:ext cx="0" cy="0"/>
          <a:chOff x="0" y="0"/>
          <a:chExt cx="0" cy="0"/>
        </a:xfrm>
      </p:grpSpPr>
      <p:sp>
        <p:nvSpPr>
          <p:cNvPr id="166" name="Google Shape;166;p2"/>
          <p:cNvSpPr txBox="1"/>
          <p:nvPr>
            <p:ph type="ctrTitle"/>
          </p:nvPr>
        </p:nvSpPr>
        <p:spPr>
          <a:xfrm>
            <a:off x="1136468" y="1058091"/>
            <a:ext cx="10058400" cy="3358461"/>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accent1"/>
              </a:buClr>
              <a:buSzPct val="100000"/>
              <a:buFont typeface="Calibri"/>
              <a:buNone/>
            </a:pPr>
            <a:r>
              <a:rPr b="1" lang="pt-BR" sz="3200">
                <a:solidFill>
                  <a:schemeClr val="accent1"/>
                </a:solidFill>
              </a:rPr>
              <a:t>OBJETIVO: </a:t>
            </a:r>
            <a:r>
              <a:rPr lang="pt-BR" sz="3200"/>
              <a:t>Os cristãos hoje, assim como os primeiros discípulos de Jesus, procuram transmitir as boas novas a pessoas em toda parte </a:t>
            </a:r>
            <a:r>
              <a:rPr lang="pt-BR" sz="3200">
                <a:solidFill>
                  <a:schemeClr val="accent1"/>
                </a:solidFill>
              </a:rPr>
              <a:t>onde podem ser encontradas</a:t>
            </a:r>
            <a:r>
              <a:rPr lang="pt-BR" sz="3200"/>
              <a:t>. (</a:t>
            </a:r>
            <a:r>
              <a:rPr i="1" lang="pt-BR" sz="3200">
                <a:solidFill>
                  <a:schemeClr val="accent1"/>
                </a:solidFill>
              </a:rPr>
              <a:t>Atos 16:13;17:17; 20:20, 21</a:t>
            </a:r>
            <a:r>
              <a:rPr lang="pt-BR" sz="3200"/>
              <a:t>) </a:t>
            </a:r>
            <a:br>
              <a:rPr lang="pt-BR" sz="3200"/>
            </a:br>
            <a:br>
              <a:rPr lang="pt-BR" sz="3200"/>
            </a:br>
            <a:r>
              <a:rPr lang="pt-BR" sz="3200"/>
              <a:t>Em resultado de seus esforços de dar testemunho em lugares públicos, têm encontrado pessoas interessadas que talvez no ministério de casa em casa </a:t>
            </a:r>
            <a:r>
              <a:rPr lang="pt-BR" sz="3200">
                <a:solidFill>
                  <a:schemeClr val="accent1"/>
                </a:solidFill>
              </a:rPr>
              <a:t>nunca viessem a ser contatadas</a:t>
            </a:r>
            <a:r>
              <a:rPr lang="pt-BR" sz="3200"/>
              <a:t>. (km 06/05 p.08)</a:t>
            </a:r>
            <a:endParaRPr sz="3200"/>
          </a:p>
        </p:txBody>
      </p:sp>
      <p:sp>
        <p:nvSpPr>
          <p:cNvPr id="167" name="Google Shape;167;p2"/>
          <p:cNvSpPr txBox="1"/>
          <p:nvPr>
            <p:ph idx="1" type="subTitle"/>
          </p:nvPr>
        </p:nvSpPr>
        <p:spPr>
          <a:xfrm>
            <a:off x="1593668" y="4869135"/>
            <a:ext cx="9144000" cy="1655762"/>
          </a:xfrm>
          <a:prstGeom prst="rect">
            <a:avLst/>
          </a:prstGeom>
          <a:noFill/>
          <a:ln>
            <a:noFill/>
          </a:ln>
        </p:spPr>
        <p:txBody>
          <a:bodyPr anchorCtr="0" anchor="t" bIns="45700" lIns="91425" spcFirstLastPara="1" rIns="91425" wrap="square" tIns="45700">
            <a:normAutofit lnSpcReduction="10000"/>
          </a:bodyPr>
          <a:lstStyle/>
          <a:p>
            <a:pPr indent="0" lvl="0" marL="0" rtl="0" algn="ctr">
              <a:lnSpc>
                <a:spcPct val="90000"/>
              </a:lnSpc>
              <a:spcBef>
                <a:spcPts val="0"/>
              </a:spcBef>
              <a:spcAft>
                <a:spcPts val="0"/>
              </a:spcAft>
              <a:buClr>
                <a:schemeClr val="accent1"/>
              </a:buClr>
              <a:buSzPts val="2400"/>
              <a:buNone/>
            </a:pPr>
            <a:r>
              <a:rPr lang="pt-BR">
                <a:solidFill>
                  <a:schemeClr val="accent1"/>
                </a:solidFill>
              </a:rPr>
              <a:t>OBS: Muitas pessoas que foram contatadas em lugares públicos aceitaram um estudo bíblico. Esse estudo pode ser dirigido na casa da pessoa, no seu local de trabalho, num lugar público apropriado ou por telefone. Tenhamos por objetivo iniciar estudos bíblicos ao passo que damos eficientemente testemunho em lugares públicos.</a:t>
            </a:r>
            <a:endParaRPr/>
          </a:p>
        </p:txBody>
      </p:sp>
      <p:pic>
        <p:nvPicPr>
          <p:cNvPr id="168" name="Google Shape;168;p2"/>
          <p:cNvPicPr preferRelativeResize="0"/>
          <p:nvPr/>
        </p:nvPicPr>
        <p:blipFill rotWithShape="1">
          <a:blip r:embed="rId3">
            <a:alphaModFix/>
          </a:blip>
          <a:srcRect b="0" l="0" r="0" t="0"/>
          <a:stretch/>
        </p:blipFill>
        <p:spPr>
          <a:xfrm>
            <a:off x="11435578" y="5599067"/>
            <a:ext cx="581025" cy="57150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3" name="Shape 283"/>
        <p:cNvGrpSpPr/>
        <p:nvPr/>
      </p:nvGrpSpPr>
      <p:grpSpPr>
        <a:xfrm>
          <a:off x="0" y="0"/>
          <a:ext cx="0" cy="0"/>
          <a:chOff x="0" y="0"/>
          <a:chExt cx="0" cy="0"/>
        </a:xfrm>
      </p:grpSpPr>
      <p:sp>
        <p:nvSpPr>
          <p:cNvPr id="284" name="Google Shape;284;p20"/>
          <p:cNvSpPr txBox="1"/>
          <p:nvPr>
            <p:ph type="ctrTitle"/>
          </p:nvPr>
        </p:nvSpPr>
        <p:spPr>
          <a:xfrm>
            <a:off x="946106" y="274320"/>
            <a:ext cx="10306593" cy="6342017"/>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accent1"/>
              </a:buClr>
              <a:buSzPct val="100000"/>
              <a:buFont typeface="Calibri"/>
              <a:buNone/>
            </a:pPr>
            <a:br>
              <a:rPr b="1" lang="pt-BR" sz="3200">
                <a:solidFill>
                  <a:schemeClr val="accent1"/>
                </a:solidFill>
              </a:rPr>
            </a:br>
            <a:br>
              <a:rPr b="1" lang="pt-BR" sz="3200">
                <a:solidFill>
                  <a:schemeClr val="accent1"/>
                </a:solidFill>
              </a:rPr>
            </a:br>
            <a:br>
              <a:rPr b="1" lang="pt-BR" sz="3200">
                <a:solidFill>
                  <a:schemeClr val="accent1"/>
                </a:solidFill>
              </a:rPr>
            </a:br>
            <a:br>
              <a:rPr b="1" lang="pt-BR" sz="3200">
                <a:solidFill>
                  <a:schemeClr val="accent1"/>
                </a:solidFill>
              </a:rPr>
            </a:br>
            <a:br>
              <a:rPr b="1" lang="pt-BR" sz="3200">
                <a:solidFill>
                  <a:schemeClr val="accent1"/>
                </a:solidFill>
              </a:rPr>
            </a:br>
            <a:br>
              <a:rPr b="1" lang="pt-BR" sz="3200">
                <a:solidFill>
                  <a:schemeClr val="accent1"/>
                </a:solidFill>
              </a:rPr>
            </a:br>
            <a:br>
              <a:rPr b="1" lang="pt-BR" sz="3200">
                <a:solidFill>
                  <a:schemeClr val="accent1"/>
                </a:solidFill>
              </a:rPr>
            </a:br>
            <a:br>
              <a:rPr b="1" lang="pt-BR" sz="3200">
                <a:solidFill>
                  <a:schemeClr val="accent1"/>
                </a:solidFill>
              </a:rPr>
            </a:br>
            <a:br>
              <a:rPr b="1" lang="pt-BR" sz="3200">
                <a:solidFill>
                  <a:schemeClr val="accent1"/>
                </a:solidFill>
              </a:rPr>
            </a:br>
            <a:br>
              <a:rPr b="1" lang="pt-BR" sz="3200">
                <a:solidFill>
                  <a:schemeClr val="accent1"/>
                </a:solidFill>
              </a:rPr>
            </a:br>
            <a:br>
              <a:rPr b="1" lang="pt-BR" sz="3200">
                <a:solidFill>
                  <a:schemeClr val="accent1"/>
                </a:solidFill>
              </a:rPr>
            </a:br>
            <a:r>
              <a:rPr b="1" lang="pt-BR" sz="3200">
                <a:solidFill>
                  <a:schemeClr val="accent1"/>
                </a:solidFill>
              </a:rPr>
              <a:t>ORGANIZAÇÃO:</a:t>
            </a:r>
            <a:br>
              <a:rPr b="1" lang="pt-BR" sz="3200">
                <a:solidFill>
                  <a:schemeClr val="accent1"/>
                </a:solidFill>
              </a:rPr>
            </a:br>
            <a:r>
              <a:rPr lang="pt-BR" sz="2700"/>
              <a:t>TODA SEMANA IREMOS ENVIAR NO </a:t>
            </a:r>
            <a:r>
              <a:rPr b="1" lang="pt-BR" sz="2700"/>
              <a:t>GRUPO DO ZAP “TPL JD COLOMBO” </a:t>
            </a:r>
            <a:r>
              <a:rPr lang="pt-BR" sz="2700"/>
              <a:t>A </a:t>
            </a:r>
            <a:r>
              <a:rPr b="1" lang="pt-BR" sz="2700"/>
              <a:t>PROGRAMAÇÃO</a:t>
            </a:r>
            <a:r>
              <a:rPr lang="pt-BR" sz="2700"/>
              <a:t> PARA OS IRMÃOS DAREM OS SEUS NOMES. ESSE GRUPO DEVE SER USADO </a:t>
            </a:r>
            <a:r>
              <a:rPr b="1" lang="pt-BR" sz="2700"/>
              <a:t>EXCLUSIVAMENTE PARA O ARRANJO DO TPL</a:t>
            </a:r>
            <a:r>
              <a:rPr lang="pt-BR" sz="2700"/>
              <a:t>. PEDIMOS QUE NÃO POSTEM OUTRAS MENSAGENS PARA CONSEGUIRMOS FOCAR E ORGANIZAR BEM O ARRANJO COM OS IRMÃOS</a:t>
            </a:r>
            <a:br>
              <a:rPr lang="pt-BR" sz="2700"/>
            </a:br>
            <a:br>
              <a:rPr lang="pt-BR" sz="2700"/>
            </a:br>
            <a:r>
              <a:rPr b="1" lang="pt-BR" sz="3200">
                <a:solidFill>
                  <a:schemeClr val="accent1"/>
                </a:solidFill>
              </a:rPr>
              <a:t>DISPLAYS:</a:t>
            </a:r>
            <a:br>
              <a:rPr lang="pt-BR" sz="2700"/>
            </a:br>
            <a:r>
              <a:rPr lang="pt-BR" sz="2700"/>
              <a:t>A </a:t>
            </a:r>
            <a:r>
              <a:rPr b="1" lang="pt-BR" sz="2700"/>
              <a:t>RETIRADA E DEVOLUÇÃO </a:t>
            </a:r>
            <a:r>
              <a:rPr lang="pt-BR" sz="2700"/>
              <a:t>PODE SER FEITA NO </a:t>
            </a:r>
            <a:r>
              <a:rPr b="1" lang="pt-BR" sz="2700"/>
              <a:t>SALÃO DO REINO </a:t>
            </a:r>
            <a:r>
              <a:rPr lang="pt-BR" sz="2700"/>
              <a:t>OU </a:t>
            </a:r>
            <a:r>
              <a:rPr b="1" lang="pt-BR" sz="2700"/>
              <a:t>DIRETAMENTE COM OS IRMÃOS </a:t>
            </a:r>
            <a:r>
              <a:rPr lang="pt-BR" sz="2700"/>
              <a:t>QUE USARAM O DISPLAY PELA ÚLTIMA VEZ OU OS QUE IRÃO UTILIZAR NO PRÓXIMO HORÁRIO. OS IRMÃOS PODEM </a:t>
            </a:r>
            <a:r>
              <a:rPr b="1" lang="pt-BR" sz="2700"/>
              <a:t>COMBINAR</a:t>
            </a:r>
            <a:r>
              <a:rPr lang="pt-BR" sz="2700"/>
              <a:t> DE ACORDO COM A PROGRAMAÇÃO DAQUELE DIA OU DO DIA SEGUINTE.</a:t>
            </a:r>
            <a:br>
              <a:rPr lang="pt-BR" sz="2700"/>
            </a:br>
            <a:br>
              <a:rPr lang="pt-BR" sz="2700"/>
            </a:br>
            <a:r>
              <a:rPr b="1" lang="pt-BR" sz="3200">
                <a:solidFill>
                  <a:schemeClr val="accent1"/>
                </a:solidFill>
              </a:rPr>
              <a:t>INTERCÂMBIO DE ENCORAJAMENTO:</a:t>
            </a:r>
            <a:br>
              <a:rPr b="1" lang="pt-BR" sz="3200">
                <a:solidFill>
                  <a:schemeClr val="accent1"/>
                </a:solidFill>
              </a:rPr>
            </a:br>
            <a:r>
              <a:rPr lang="pt-BR" sz="2700"/>
              <a:t>INCENTIVAMOS SEMPRE QUE POSSÍVEL QUE FAÇAM </a:t>
            </a:r>
            <a:r>
              <a:rPr b="1" lang="pt-BR" sz="2700"/>
              <a:t>ARRANJOS COM IRMÃOS DIFERENTES </a:t>
            </a:r>
            <a:r>
              <a:rPr lang="pt-BR" sz="2700"/>
              <a:t>PARA QUE POSSAMOS TER UM INTERCÂMBIO DE ENCORAJAMENTO COM OUTROS IRMÃOS E NOS ALARGAR EM AMOR (2 COR 6:13)</a:t>
            </a:r>
            <a:br>
              <a:rPr b="1" lang="pt-BR" sz="3200">
                <a:solidFill>
                  <a:schemeClr val="accent1"/>
                </a:solidFill>
              </a:rPr>
            </a:br>
            <a:endParaRPr sz="3200"/>
          </a:p>
        </p:txBody>
      </p:sp>
      <p:pic>
        <p:nvPicPr>
          <p:cNvPr id="285" name="Google Shape;285;p20"/>
          <p:cNvPicPr preferRelativeResize="0"/>
          <p:nvPr/>
        </p:nvPicPr>
        <p:blipFill rotWithShape="1">
          <a:blip r:embed="rId3">
            <a:alphaModFix/>
          </a:blip>
          <a:srcRect b="0" l="0" r="0" t="0"/>
          <a:stretch/>
        </p:blipFill>
        <p:spPr>
          <a:xfrm>
            <a:off x="11435578" y="5599067"/>
            <a:ext cx="581025" cy="57150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9" name="Shape 289"/>
        <p:cNvGrpSpPr/>
        <p:nvPr/>
      </p:nvGrpSpPr>
      <p:grpSpPr>
        <a:xfrm>
          <a:off x="0" y="0"/>
          <a:ext cx="0" cy="0"/>
          <a:chOff x="0" y="0"/>
          <a:chExt cx="0" cy="0"/>
        </a:xfrm>
      </p:grpSpPr>
      <p:sp>
        <p:nvSpPr>
          <p:cNvPr id="290" name="Google Shape;290;p21"/>
          <p:cNvSpPr txBox="1"/>
          <p:nvPr>
            <p:ph type="ctrTitle"/>
          </p:nvPr>
        </p:nvSpPr>
        <p:spPr>
          <a:xfrm>
            <a:off x="979715" y="2050868"/>
            <a:ext cx="10306593" cy="3933226"/>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accent1"/>
              </a:buClr>
              <a:buSzPct val="100000"/>
              <a:buFont typeface="Calibri"/>
              <a:buNone/>
            </a:pPr>
            <a:br>
              <a:rPr b="1" lang="pt-BR" sz="3200">
                <a:solidFill>
                  <a:schemeClr val="accent1"/>
                </a:solidFill>
              </a:rPr>
            </a:br>
            <a:br>
              <a:rPr b="1" lang="pt-BR" sz="3200">
                <a:solidFill>
                  <a:schemeClr val="accent1"/>
                </a:solidFill>
              </a:rPr>
            </a:br>
            <a:br>
              <a:rPr b="1" lang="pt-BR" sz="3200">
                <a:solidFill>
                  <a:schemeClr val="accent1"/>
                </a:solidFill>
              </a:rPr>
            </a:br>
            <a:br>
              <a:rPr b="1" lang="pt-BR" sz="3200">
                <a:solidFill>
                  <a:schemeClr val="accent1"/>
                </a:solidFill>
              </a:rPr>
            </a:br>
            <a:br>
              <a:rPr b="1" lang="pt-BR" sz="3200">
                <a:solidFill>
                  <a:schemeClr val="accent1"/>
                </a:solidFill>
              </a:rPr>
            </a:br>
            <a:br>
              <a:rPr b="1" lang="pt-BR" sz="3200">
                <a:solidFill>
                  <a:schemeClr val="accent1"/>
                </a:solidFill>
              </a:rPr>
            </a:br>
            <a:br>
              <a:rPr b="1" lang="pt-BR" sz="3200">
                <a:solidFill>
                  <a:schemeClr val="accent1"/>
                </a:solidFill>
              </a:rPr>
            </a:br>
            <a:br>
              <a:rPr b="1" lang="pt-BR" sz="3200">
                <a:solidFill>
                  <a:schemeClr val="accent1"/>
                </a:solidFill>
              </a:rPr>
            </a:br>
            <a:br>
              <a:rPr b="1" lang="pt-BR" sz="3200">
                <a:solidFill>
                  <a:schemeClr val="accent1"/>
                </a:solidFill>
              </a:rPr>
            </a:br>
            <a:br>
              <a:rPr b="1" lang="pt-BR" sz="3200">
                <a:solidFill>
                  <a:schemeClr val="accent1"/>
                </a:solidFill>
              </a:rPr>
            </a:br>
            <a:br>
              <a:rPr b="1" lang="pt-BR" sz="3200">
                <a:solidFill>
                  <a:schemeClr val="accent1"/>
                </a:solidFill>
              </a:rPr>
            </a:br>
            <a:r>
              <a:rPr b="1" lang="pt-BR" sz="2700">
                <a:solidFill>
                  <a:schemeClr val="accent1"/>
                </a:solidFill>
              </a:rPr>
              <a:t>1 Coríntios 12:4-6 </a:t>
            </a:r>
            <a:br>
              <a:rPr b="1" lang="pt-BR" sz="2700">
                <a:solidFill>
                  <a:schemeClr val="accent1"/>
                </a:solidFill>
              </a:rPr>
            </a:br>
            <a:r>
              <a:rPr b="1" lang="pt-BR" sz="2700">
                <a:solidFill>
                  <a:schemeClr val="dk1"/>
                </a:solidFill>
              </a:rPr>
              <a:t>“</a:t>
            </a:r>
            <a:r>
              <a:rPr b="1" lang="pt-BR" sz="2700"/>
              <a:t>4 </a:t>
            </a:r>
            <a:r>
              <a:rPr lang="pt-BR" sz="2700"/>
              <a:t>Há diferentes dons, mas há o mesmo espírito; </a:t>
            </a:r>
            <a:r>
              <a:rPr b="1" lang="pt-BR" sz="2700"/>
              <a:t>5 </a:t>
            </a:r>
            <a:r>
              <a:rPr lang="pt-BR" sz="2700"/>
              <a:t>e há diferentes maneiras de servir, contudo há o mesmo Senhor; </a:t>
            </a:r>
            <a:r>
              <a:rPr b="1" lang="pt-BR" sz="2700"/>
              <a:t>6 </a:t>
            </a:r>
            <a:r>
              <a:rPr lang="pt-BR" sz="2700"/>
              <a:t>e há diferentes atividades, contudo é o mesmo Deus que realiza tudo em todos.”</a:t>
            </a:r>
            <a:br>
              <a:rPr lang="pt-BR" sz="2700"/>
            </a:br>
            <a:br>
              <a:rPr lang="pt-BR" sz="2700"/>
            </a:br>
            <a:br>
              <a:rPr lang="pt-BR" sz="2700"/>
            </a:br>
            <a:r>
              <a:rPr b="1" lang="pt-BR" sz="3300">
                <a:solidFill>
                  <a:schemeClr val="accent1"/>
                </a:solidFill>
              </a:rPr>
              <a:t>MUITO OBRIGADO</a:t>
            </a:r>
            <a:br>
              <a:rPr b="1" lang="pt-BR" sz="3300">
                <a:solidFill>
                  <a:schemeClr val="accent1"/>
                </a:solidFill>
              </a:rPr>
            </a:br>
            <a:br>
              <a:rPr b="1" lang="pt-BR" sz="2700">
                <a:solidFill>
                  <a:schemeClr val="accent1"/>
                </a:solidFill>
              </a:rPr>
            </a:br>
            <a:br>
              <a:rPr b="1" lang="pt-BR" sz="3200">
                <a:solidFill>
                  <a:schemeClr val="accent1"/>
                </a:solidFill>
              </a:rPr>
            </a:br>
            <a:br>
              <a:rPr b="1" lang="pt-BR" sz="3200">
                <a:solidFill>
                  <a:schemeClr val="accent1"/>
                </a:solidFill>
              </a:rPr>
            </a:br>
            <a:br>
              <a:rPr b="1" lang="pt-BR" sz="3200">
                <a:solidFill>
                  <a:schemeClr val="accent1"/>
                </a:solidFill>
              </a:rPr>
            </a:br>
            <a:endParaRPr sz="3200"/>
          </a:p>
        </p:txBody>
      </p:sp>
      <p:pic>
        <p:nvPicPr>
          <p:cNvPr id="291" name="Google Shape;291;p21"/>
          <p:cNvPicPr preferRelativeResize="0"/>
          <p:nvPr/>
        </p:nvPicPr>
        <p:blipFill rotWithShape="1">
          <a:blip r:embed="rId3">
            <a:alphaModFix/>
          </a:blip>
          <a:srcRect b="0" l="0" r="0" t="0"/>
          <a:stretch/>
        </p:blipFill>
        <p:spPr>
          <a:xfrm>
            <a:off x="11435578" y="5599067"/>
            <a:ext cx="581025" cy="571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2" name="Shape 172"/>
        <p:cNvGrpSpPr/>
        <p:nvPr/>
      </p:nvGrpSpPr>
      <p:grpSpPr>
        <a:xfrm>
          <a:off x="0" y="0"/>
          <a:ext cx="0" cy="0"/>
          <a:chOff x="0" y="0"/>
          <a:chExt cx="0" cy="0"/>
        </a:xfrm>
      </p:grpSpPr>
      <p:sp>
        <p:nvSpPr>
          <p:cNvPr id="173" name="Google Shape;173;p3"/>
          <p:cNvSpPr txBox="1"/>
          <p:nvPr>
            <p:ph type="ctrTitle"/>
          </p:nvPr>
        </p:nvSpPr>
        <p:spPr>
          <a:xfrm>
            <a:off x="1136468" y="1058091"/>
            <a:ext cx="10058400" cy="3358461"/>
          </a:xfrm>
          <a:prstGeom prst="rect">
            <a:avLst/>
          </a:prstGeom>
          <a:noFill/>
          <a:ln>
            <a:noFill/>
          </a:ln>
        </p:spPr>
        <p:txBody>
          <a:bodyPr anchorCtr="0" anchor="b" bIns="45700" lIns="91425" spcFirstLastPara="1" rIns="91425" wrap="square" tIns="45700">
            <a:normAutofit/>
          </a:bodyPr>
          <a:lstStyle/>
          <a:p>
            <a:pPr indent="0" lvl="0" marL="0" rtl="0" algn="ctr">
              <a:lnSpc>
                <a:spcPct val="90000"/>
              </a:lnSpc>
              <a:spcBef>
                <a:spcPts val="0"/>
              </a:spcBef>
              <a:spcAft>
                <a:spcPts val="0"/>
              </a:spcAft>
              <a:buClr>
                <a:schemeClr val="accent1"/>
              </a:buClr>
              <a:buSzPts val="3200"/>
              <a:buFont typeface="Calibri"/>
              <a:buNone/>
            </a:pPr>
            <a:r>
              <a:rPr b="1" lang="pt-BR" sz="3200" u="sng">
                <a:solidFill>
                  <a:schemeClr val="accent1"/>
                </a:solidFill>
                <a:hlinkClick r:id="rId3">
                  <a:extLst>
                    <a:ext uri="{A12FA001-AC4F-418D-AE19-62706E023703}">
                      <ahyp:hlinkClr val="tx"/>
                    </a:ext>
                  </a:extLst>
                </a:hlinkClick>
              </a:rPr>
              <a:t>VÍDEO: </a:t>
            </a:r>
            <a:r>
              <a:rPr lang="pt-BR" sz="3300" u="sng">
                <a:solidFill>
                  <a:schemeClr val="hlink"/>
                </a:solidFill>
                <a:hlinkClick r:id="rId4"/>
              </a:rPr>
              <a:t>Sinta a Alegria de Fazer Discípulos — Melhore Suas Habilidades — Use o Poder da Palavra de Deus</a:t>
            </a:r>
            <a:br>
              <a:rPr lang="pt-BR" sz="3300"/>
            </a:br>
            <a:endParaRPr sz="3300"/>
          </a:p>
        </p:txBody>
      </p:sp>
      <p:pic>
        <p:nvPicPr>
          <p:cNvPr id="174" name="Google Shape;174;p3"/>
          <p:cNvPicPr preferRelativeResize="0"/>
          <p:nvPr/>
        </p:nvPicPr>
        <p:blipFill rotWithShape="1">
          <a:blip r:embed="rId5">
            <a:alphaModFix/>
          </a:blip>
          <a:srcRect b="0" l="0" r="0" t="0"/>
          <a:stretch/>
        </p:blipFill>
        <p:spPr>
          <a:xfrm>
            <a:off x="11435578" y="5599067"/>
            <a:ext cx="581025" cy="571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8" name="Shape 178"/>
        <p:cNvGrpSpPr/>
        <p:nvPr/>
      </p:nvGrpSpPr>
      <p:grpSpPr>
        <a:xfrm>
          <a:off x="0" y="0"/>
          <a:ext cx="0" cy="0"/>
          <a:chOff x="0" y="0"/>
          <a:chExt cx="0" cy="0"/>
        </a:xfrm>
      </p:grpSpPr>
      <p:sp>
        <p:nvSpPr>
          <p:cNvPr id="179" name="Google Shape;179;p4"/>
          <p:cNvSpPr txBox="1"/>
          <p:nvPr>
            <p:ph type="ctrTitle"/>
          </p:nvPr>
        </p:nvSpPr>
        <p:spPr>
          <a:xfrm>
            <a:off x="1524000" y="1488123"/>
            <a:ext cx="9144000" cy="2387600"/>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alibri"/>
              <a:buNone/>
            </a:pPr>
            <a:r>
              <a:rPr lang="pt-BR" sz="3200"/>
              <a:t>Deem prioridade a </a:t>
            </a:r>
            <a:r>
              <a:rPr b="1" lang="pt-BR" sz="3200">
                <a:solidFill>
                  <a:schemeClr val="accent1"/>
                </a:solidFill>
              </a:rPr>
              <a:t>locais de grande movimentação </a:t>
            </a:r>
            <a:r>
              <a:rPr lang="pt-BR" sz="3200"/>
              <a:t>de pedestres, que sejam bem visíveis e onde os regulamentos locais permitam essa atividade. </a:t>
            </a:r>
            <a:br>
              <a:rPr lang="pt-BR" sz="3200"/>
            </a:br>
            <a:r>
              <a:rPr lang="pt-BR" sz="3200"/>
              <a:t>Isso inclui terminais de transportes, praças, parques, ruas movimentadas, shoppings, universidades, aeroportos e lugares usados para eventos anuais. (</a:t>
            </a:r>
            <a:r>
              <a:rPr i="1" lang="pt-BR" sz="3200">
                <a:solidFill>
                  <a:schemeClr val="accent1"/>
                </a:solidFill>
              </a:rPr>
              <a:t>CARTA 01/02/18</a:t>
            </a:r>
            <a:r>
              <a:rPr lang="pt-BR" sz="3200"/>
              <a:t>)</a:t>
            </a:r>
            <a:endParaRPr sz="3200"/>
          </a:p>
        </p:txBody>
      </p:sp>
      <p:sp>
        <p:nvSpPr>
          <p:cNvPr id="180" name="Google Shape;180;p4"/>
          <p:cNvSpPr txBox="1"/>
          <p:nvPr>
            <p:ph idx="1" type="subTitle"/>
          </p:nvPr>
        </p:nvSpPr>
        <p:spPr>
          <a:xfrm>
            <a:off x="1524000" y="4514805"/>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accent1"/>
              </a:buClr>
              <a:buSzPts val="2400"/>
              <a:buNone/>
            </a:pPr>
            <a:r>
              <a:rPr lang="pt-BR">
                <a:solidFill>
                  <a:schemeClr val="accent1"/>
                </a:solidFill>
              </a:rPr>
              <a:t>OBS: Se os anciãos ficarem sabendo de um grande evento, como uma feira nacional ou internacional de livros, em que seria possível montar um mostruário de publicações, eles devem contatar o Departamento de Serviço para receber mais orientações. </a:t>
            </a:r>
            <a:r>
              <a:rPr lang="pt-BR"/>
              <a:t>(</a:t>
            </a:r>
            <a:r>
              <a:rPr i="1" lang="pt-BR">
                <a:solidFill>
                  <a:schemeClr val="accent1"/>
                </a:solidFill>
              </a:rPr>
              <a:t>CARTA 01/02/18</a:t>
            </a:r>
            <a:r>
              <a:rPr lang="pt-BR"/>
              <a:t>)</a:t>
            </a:r>
            <a:endParaRPr>
              <a:solidFill>
                <a:schemeClr val="accent1"/>
              </a:solidFill>
            </a:endParaRPr>
          </a:p>
        </p:txBody>
      </p:sp>
      <p:pic>
        <p:nvPicPr>
          <p:cNvPr id="181" name="Google Shape;181;p4"/>
          <p:cNvPicPr preferRelativeResize="0"/>
          <p:nvPr/>
        </p:nvPicPr>
        <p:blipFill rotWithShape="1">
          <a:blip r:embed="rId3">
            <a:alphaModFix/>
          </a:blip>
          <a:srcRect b="0" l="0" r="0" t="0"/>
          <a:stretch/>
        </p:blipFill>
        <p:spPr>
          <a:xfrm>
            <a:off x="11435578" y="5599067"/>
            <a:ext cx="581025" cy="5715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5"/>
          <p:cNvSpPr txBox="1"/>
          <p:nvPr>
            <p:ph type="ctrTitle"/>
          </p:nvPr>
        </p:nvSpPr>
        <p:spPr>
          <a:xfrm>
            <a:off x="1524000" y="470263"/>
            <a:ext cx="9144000" cy="3849597"/>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alibri"/>
              <a:buNone/>
            </a:pPr>
            <a:r>
              <a:rPr lang="pt-BR" sz="3200"/>
              <a:t>Os locais escolhidos para o testemunho público devem estar dentro dos limites do território da congregação.</a:t>
            </a:r>
            <a:br>
              <a:rPr lang="pt-BR" sz="3200"/>
            </a:br>
            <a:r>
              <a:rPr lang="pt-BR" sz="3200"/>
              <a:t>Em alguns locais públicos, talvez seja necessário obter a autorização do administrador do local ou de outra autoridade antes de colocar um mostruário de publicações. Se houver alguma exigência, o superintendente do serviço ou outra pessoa designada pelo corpo de anciãos deve verificar o que está envolvido.</a:t>
            </a:r>
            <a:br>
              <a:rPr lang="pt-BR" sz="3200"/>
            </a:br>
            <a:r>
              <a:rPr lang="pt-BR" sz="3200"/>
              <a:t>(</a:t>
            </a:r>
            <a:r>
              <a:rPr i="1" lang="pt-BR" sz="3200">
                <a:solidFill>
                  <a:schemeClr val="accent1"/>
                </a:solidFill>
              </a:rPr>
              <a:t>CARTA 01/02/18</a:t>
            </a:r>
            <a:r>
              <a:rPr lang="pt-BR" sz="3200"/>
              <a:t>)</a:t>
            </a:r>
            <a:endParaRPr sz="3200"/>
          </a:p>
        </p:txBody>
      </p:sp>
      <p:sp>
        <p:nvSpPr>
          <p:cNvPr id="187" name="Google Shape;187;p5"/>
          <p:cNvSpPr txBox="1"/>
          <p:nvPr>
            <p:ph idx="1" type="subTitle"/>
          </p:nvPr>
        </p:nvSpPr>
        <p:spPr>
          <a:xfrm>
            <a:off x="1524000" y="4514805"/>
            <a:ext cx="9144000" cy="1655762"/>
          </a:xfrm>
          <a:prstGeom prst="rect">
            <a:avLst/>
          </a:prstGeom>
          <a:noFill/>
          <a:ln>
            <a:noFill/>
          </a:ln>
        </p:spPr>
        <p:txBody>
          <a:bodyPr anchorCtr="0" anchor="t" bIns="45700" lIns="91425" spcFirstLastPara="1" rIns="91425" wrap="square" tIns="45700">
            <a:normAutofit/>
          </a:bodyPr>
          <a:lstStyle/>
          <a:p>
            <a:pPr indent="0" lvl="0" marL="0" rtl="0" algn="ctr">
              <a:lnSpc>
                <a:spcPct val="90000"/>
              </a:lnSpc>
              <a:spcBef>
                <a:spcPts val="0"/>
              </a:spcBef>
              <a:spcAft>
                <a:spcPts val="0"/>
              </a:spcAft>
              <a:buClr>
                <a:schemeClr val="accent1"/>
              </a:buClr>
              <a:buSzPts val="2400"/>
              <a:buNone/>
            </a:pPr>
            <a:r>
              <a:rPr lang="pt-BR">
                <a:solidFill>
                  <a:schemeClr val="accent1"/>
                </a:solidFill>
              </a:rPr>
              <a:t>OBS: Usem somente os cartazes aprovados pela filial. Seria bom usar regularmente, várias vezes durante o mês, cartazes que falam sobre o nosso programa de estudo da Bíblia. Os publicadores poderão revezar esses cartazes com os das revistas ou de outros assuntos.</a:t>
            </a:r>
            <a:endParaRPr/>
          </a:p>
        </p:txBody>
      </p:sp>
      <p:pic>
        <p:nvPicPr>
          <p:cNvPr id="188" name="Google Shape;188;p5"/>
          <p:cNvPicPr preferRelativeResize="0"/>
          <p:nvPr/>
        </p:nvPicPr>
        <p:blipFill rotWithShape="1">
          <a:blip r:embed="rId3">
            <a:alphaModFix/>
          </a:blip>
          <a:srcRect b="0" l="0" r="0" t="0"/>
          <a:stretch/>
        </p:blipFill>
        <p:spPr>
          <a:xfrm>
            <a:off x="11435578" y="5599067"/>
            <a:ext cx="581025" cy="5715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6"/>
          <p:cNvSpPr txBox="1"/>
          <p:nvPr>
            <p:ph type="ctrTitle"/>
          </p:nvPr>
        </p:nvSpPr>
        <p:spPr>
          <a:xfrm>
            <a:off x="1557251" y="169817"/>
            <a:ext cx="9144000" cy="4933815"/>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accent1"/>
              </a:buClr>
              <a:buSzPct val="100000"/>
              <a:buFont typeface="Calibri"/>
              <a:buNone/>
            </a:pPr>
            <a:r>
              <a:rPr b="1" lang="pt-BR" sz="3200">
                <a:solidFill>
                  <a:schemeClr val="accent1"/>
                </a:solidFill>
              </a:rPr>
              <a:t>QUEM PODE PARTICIPAR: </a:t>
            </a:r>
            <a:r>
              <a:rPr lang="pt-BR" sz="3200"/>
              <a:t>escolher publicadores </a:t>
            </a:r>
            <a:r>
              <a:rPr lang="pt-BR" sz="3200">
                <a:solidFill>
                  <a:schemeClr val="accent1"/>
                </a:solidFill>
              </a:rPr>
              <a:t>qualificados e batizados </a:t>
            </a:r>
            <a:r>
              <a:rPr lang="pt-BR" sz="3200"/>
              <a:t>para participar no testemunho público. Os que forem escolhidos devem ser conhecidos por sua </a:t>
            </a:r>
            <a:r>
              <a:rPr lang="pt-BR" sz="3200">
                <a:solidFill>
                  <a:schemeClr val="accent1"/>
                </a:solidFill>
              </a:rPr>
              <a:t>postura digna</a:t>
            </a:r>
            <a:r>
              <a:rPr lang="pt-BR" sz="3200"/>
              <a:t>. Sua </a:t>
            </a:r>
            <a:r>
              <a:rPr lang="pt-BR" sz="3200">
                <a:solidFill>
                  <a:schemeClr val="accent1"/>
                </a:solidFill>
              </a:rPr>
              <a:t>roupa e aparência</a:t>
            </a:r>
            <a:r>
              <a:rPr lang="pt-BR" sz="3200"/>
              <a:t> devem ser formais, apresentáveis e modestas. </a:t>
            </a:r>
            <a:br>
              <a:rPr lang="pt-BR" sz="3200"/>
            </a:br>
            <a:br>
              <a:rPr lang="pt-BR" sz="3200"/>
            </a:br>
            <a:r>
              <a:rPr lang="pt-BR" sz="3200"/>
              <a:t>Devem mostrar discernimento e estar </a:t>
            </a:r>
            <a:r>
              <a:rPr lang="pt-BR" sz="3200">
                <a:solidFill>
                  <a:schemeClr val="accent1"/>
                </a:solidFill>
              </a:rPr>
              <a:t>dispostos a dar testemunho em diferentes ambientes públicos</a:t>
            </a:r>
            <a:r>
              <a:rPr lang="pt-BR" sz="3200"/>
              <a:t>. Devem ter e promover </a:t>
            </a:r>
            <a:r>
              <a:rPr lang="pt-BR" sz="3200">
                <a:solidFill>
                  <a:schemeClr val="accent1"/>
                </a:solidFill>
              </a:rPr>
              <a:t>bons relacionamentos</a:t>
            </a:r>
            <a:r>
              <a:rPr lang="pt-BR" sz="3200"/>
              <a:t> com outros. Devem também ter </a:t>
            </a:r>
            <a:r>
              <a:rPr lang="pt-BR" sz="3200">
                <a:solidFill>
                  <a:schemeClr val="accent1"/>
                </a:solidFill>
              </a:rPr>
              <a:t>senso de responsabilidade para levar a sério</a:t>
            </a:r>
            <a:r>
              <a:rPr lang="pt-BR" sz="3200"/>
              <a:t> sua designação e estar dispostos a </a:t>
            </a:r>
            <a:r>
              <a:rPr lang="pt-BR" sz="3200">
                <a:solidFill>
                  <a:schemeClr val="accent1"/>
                </a:solidFill>
              </a:rPr>
              <a:t>cooperar</a:t>
            </a:r>
            <a:r>
              <a:rPr lang="pt-BR" sz="3200"/>
              <a:t> com o corpo de anciãos. (</a:t>
            </a:r>
            <a:r>
              <a:rPr i="1" lang="pt-BR" sz="3200">
                <a:solidFill>
                  <a:schemeClr val="accent1"/>
                </a:solidFill>
              </a:rPr>
              <a:t>CARTA 01/02/18</a:t>
            </a:r>
            <a:r>
              <a:rPr lang="pt-BR" sz="3200"/>
              <a:t>)</a:t>
            </a:r>
            <a:endParaRPr/>
          </a:p>
        </p:txBody>
      </p:sp>
      <p:sp>
        <p:nvSpPr>
          <p:cNvPr id="194" name="Google Shape;194;p6"/>
          <p:cNvSpPr txBox="1"/>
          <p:nvPr>
            <p:ph idx="1" type="subTitle"/>
          </p:nvPr>
        </p:nvSpPr>
        <p:spPr>
          <a:xfrm>
            <a:off x="1100051" y="5313317"/>
            <a:ext cx="10058400" cy="1143000"/>
          </a:xfrm>
          <a:prstGeom prst="rect">
            <a:avLst/>
          </a:prstGeom>
          <a:noFill/>
          <a:ln>
            <a:noFill/>
          </a:ln>
        </p:spPr>
        <p:txBody>
          <a:bodyPr anchorCtr="0" anchor="t" bIns="45700" lIns="91425" spcFirstLastPara="1" rIns="91425" wrap="square" tIns="45700">
            <a:normAutofit fontScale="92500" lnSpcReduction="20000"/>
          </a:bodyPr>
          <a:lstStyle/>
          <a:p>
            <a:pPr indent="0" lvl="0" marL="0" rtl="0" algn="ctr">
              <a:lnSpc>
                <a:spcPct val="90000"/>
              </a:lnSpc>
              <a:spcBef>
                <a:spcPts val="0"/>
              </a:spcBef>
              <a:spcAft>
                <a:spcPts val="0"/>
              </a:spcAft>
              <a:buClr>
                <a:schemeClr val="accent1"/>
              </a:buClr>
              <a:buSzPct val="100000"/>
              <a:buNone/>
            </a:pPr>
            <a:r>
              <a:rPr lang="pt-BR">
                <a:solidFill>
                  <a:schemeClr val="accent1"/>
                </a:solidFill>
              </a:rPr>
              <a:t>OBS: O </a:t>
            </a:r>
            <a:r>
              <a:rPr lang="pt-BR" sz="2900">
                <a:solidFill>
                  <a:schemeClr val="accent1"/>
                </a:solidFill>
              </a:rPr>
              <a:t>superintendente</a:t>
            </a:r>
            <a:r>
              <a:rPr lang="pt-BR">
                <a:solidFill>
                  <a:schemeClr val="accent1"/>
                </a:solidFill>
              </a:rPr>
              <a:t> do serviço ou alguém designado pelo corpo de anciãos deve dar o treinamento AOS QUE VÃO participar. O treinamento deve se basear no documento Orientações para Testemunho Público (S-148) e uma cópia desse documento deve ser fornecida aos que vão participar.</a:t>
            </a:r>
            <a:endParaRPr>
              <a:solidFill>
                <a:schemeClr val="accent1"/>
              </a:solidFill>
            </a:endParaRPr>
          </a:p>
        </p:txBody>
      </p:sp>
      <p:pic>
        <p:nvPicPr>
          <p:cNvPr id="195" name="Google Shape;195;p6"/>
          <p:cNvPicPr preferRelativeResize="0"/>
          <p:nvPr/>
        </p:nvPicPr>
        <p:blipFill rotWithShape="1">
          <a:blip r:embed="rId3">
            <a:alphaModFix/>
          </a:blip>
          <a:srcRect b="0" l="0" r="0" t="0"/>
          <a:stretch/>
        </p:blipFill>
        <p:spPr>
          <a:xfrm>
            <a:off x="11435578" y="5599067"/>
            <a:ext cx="581025" cy="5715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9" name="Shape 199"/>
        <p:cNvGrpSpPr/>
        <p:nvPr/>
      </p:nvGrpSpPr>
      <p:grpSpPr>
        <a:xfrm>
          <a:off x="0" y="0"/>
          <a:ext cx="0" cy="0"/>
          <a:chOff x="0" y="0"/>
          <a:chExt cx="0" cy="0"/>
        </a:xfrm>
      </p:grpSpPr>
      <p:sp>
        <p:nvSpPr>
          <p:cNvPr id="200" name="Google Shape;200;p7"/>
          <p:cNvSpPr txBox="1"/>
          <p:nvPr>
            <p:ph type="ctrTitle"/>
          </p:nvPr>
        </p:nvSpPr>
        <p:spPr>
          <a:xfrm>
            <a:off x="888274" y="182880"/>
            <a:ext cx="10202092" cy="6265273"/>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alibri"/>
              <a:buNone/>
            </a:pPr>
            <a:r>
              <a:rPr lang="pt-BR" sz="3200"/>
              <a:t>Quando estiver usando um carrinho, display, quiosque ou mesa de publicações, </a:t>
            </a:r>
            <a:r>
              <a:rPr b="1" lang="pt-BR" sz="3200"/>
              <a:t>procure ser simpático, amigável e acessível</a:t>
            </a:r>
            <a:r>
              <a:rPr lang="pt-BR" sz="3200"/>
              <a:t>. Não se aproxime das pessoas para conversar, mas um </a:t>
            </a:r>
            <a:r>
              <a:rPr b="1" lang="pt-BR" sz="3200"/>
              <a:t>sorriso sincero e um bom contato visual </a:t>
            </a:r>
            <a:r>
              <a:rPr lang="pt-BR" sz="3200"/>
              <a:t>são muito importantes. (be p. 125) </a:t>
            </a:r>
            <a:br>
              <a:rPr lang="pt-BR" sz="3200"/>
            </a:br>
            <a:br>
              <a:rPr lang="pt-BR" sz="3200"/>
            </a:br>
            <a:r>
              <a:rPr lang="pt-BR" sz="3200">
                <a:solidFill>
                  <a:srgbClr val="2E75B5"/>
                </a:solidFill>
              </a:rPr>
              <a:t>Se alguém que estiver passando prestar atenção nas publicações, tente começar uma conversa. Você pode perguntar: “Já parou para pensar no que a Bíblia diz sobre isso?” </a:t>
            </a:r>
            <a:br>
              <a:rPr lang="pt-BR" sz="3200">
                <a:solidFill>
                  <a:srgbClr val="2E75B5"/>
                </a:solidFill>
              </a:rPr>
            </a:br>
            <a:br>
              <a:rPr lang="pt-BR" sz="3200"/>
            </a:br>
            <a:r>
              <a:rPr lang="pt-BR" sz="3200"/>
              <a:t>Se outros publicadores estiverem trabalhando com a mesa ou o carrinho e você estiver dando testemunho de rua ali por perto, você pode </a:t>
            </a:r>
            <a:r>
              <a:rPr b="1" lang="pt-BR" sz="3200"/>
              <a:t>sugerir às pessoas que peguem uma publicação no mostruário, se surgir uma oportunidade</a:t>
            </a:r>
            <a:r>
              <a:rPr lang="pt-BR" sz="3200"/>
              <a:t>. Não use aparelhos eletrônicos sem necessidade nem converse demais com outros publicadores, já que essas coisas podem atrapalhar o serviço. </a:t>
            </a:r>
            <a:endParaRPr/>
          </a:p>
        </p:txBody>
      </p:sp>
      <p:pic>
        <p:nvPicPr>
          <p:cNvPr id="201" name="Google Shape;201;p7"/>
          <p:cNvPicPr preferRelativeResize="0"/>
          <p:nvPr/>
        </p:nvPicPr>
        <p:blipFill rotWithShape="1">
          <a:blip r:embed="rId3">
            <a:alphaModFix/>
          </a:blip>
          <a:srcRect b="0" l="0" r="0" t="0"/>
          <a:stretch/>
        </p:blipFill>
        <p:spPr>
          <a:xfrm>
            <a:off x="11435578" y="5599067"/>
            <a:ext cx="581025" cy="5715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5" name="Shape 205"/>
        <p:cNvGrpSpPr/>
        <p:nvPr/>
      </p:nvGrpSpPr>
      <p:grpSpPr>
        <a:xfrm>
          <a:off x="0" y="0"/>
          <a:ext cx="0" cy="0"/>
          <a:chOff x="0" y="0"/>
          <a:chExt cx="0" cy="0"/>
        </a:xfrm>
      </p:grpSpPr>
      <p:sp>
        <p:nvSpPr>
          <p:cNvPr id="206" name="Google Shape;206;p8"/>
          <p:cNvSpPr txBox="1"/>
          <p:nvPr>
            <p:ph type="ctrTitle"/>
          </p:nvPr>
        </p:nvSpPr>
        <p:spPr>
          <a:xfrm>
            <a:off x="1018902" y="953589"/>
            <a:ext cx="10202092" cy="4514849"/>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alibri"/>
              <a:buNone/>
            </a:pPr>
            <a:r>
              <a:rPr lang="pt-BR" sz="3200"/>
              <a:t>Se uma pessoa interessada pedir uma visita ou um estudo bíblico, um publicador deve </a:t>
            </a:r>
            <a:r>
              <a:rPr b="1" lang="pt-BR" sz="3200"/>
              <a:t>visitar essa pessoa o mais rápido possível</a:t>
            </a:r>
            <a:r>
              <a:rPr lang="pt-BR" sz="3200"/>
              <a:t>. </a:t>
            </a:r>
            <a:br>
              <a:rPr lang="pt-BR" sz="3200"/>
            </a:br>
            <a:br>
              <a:rPr lang="pt-BR" sz="3200"/>
            </a:br>
            <a:r>
              <a:rPr lang="pt-BR" sz="3200">
                <a:solidFill>
                  <a:srgbClr val="2E75B5"/>
                </a:solidFill>
              </a:rPr>
              <a:t>Se a pessoa interessada não mora no território da congregação ou fala outro idioma, você deve entrar em contato com os publicadores da congregação que cuida daquele território ou idioma, para que eles façam a visita. </a:t>
            </a:r>
            <a:br>
              <a:rPr lang="pt-BR" sz="3200">
                <a:solidFill>
                  <a:srgbClr val="2E75B5"/>
                </a:solidFill>
              </a:rPr>
            </a:br>
            <a:br>
              <a:rPr lang="pt-BR" sz="3200"/>
            </a:br>
            <a:r>
              <a:rPr lang="pt-BR" sz="3200"/>
              <a:t>Se for possível, você pode continuar cultivando o interesse da pessoa </a:t>
            </a:r>
            <a:r>
              <a:rPr b="1" lang="pt-BR" sz="3200"/>
              <a:t>até que ela seja contatada por um publicador da outra congregação</a:t>
            </a:r>
            <a:endParaRPr b="1" sz="3200"/>
          </a:p>
        </p:txBody>
      </p:sp>
      <p:pic>
        <p:nvPicPr>
          <p:cNvPr id="207" name="Google Shape;207;p8"/>
          <p:cNvPicPr preferRelativeResize="0"/>
          <p:nvPr/>
        </p:nvPicPr>
        <p:blipFill rotWithShape="1">
          <a:blip r:embed="rId3">
            <a:alphaModFix/>
          </a:blip>
          <a:srcRect b="0" l="0" r="0" t="0"/>
          <a:stretch/>
        </p:blipFill>
        <p:spPr>
          <a:xfrm>
            <a:off x="11435578" y="5599067"/>
            <a:ext cx="581025" cy="5715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9"/>
          <p:cNvSpPr txBox="1"/>
          <p:nvPr>
            <p:ph type="ctrTitle"/>
          </p:nvPr>
        </p:nvSpPr>
        <p:spPr>
          <a:xfrm>
            <a:off x="979713" y="1254033"/>
            <a:ext cx="10202092" cy="3861707"/>
          </a:xfrm>
          <a:prstGeom prst="rect">
            <a:avLst/>
          </a:prstGeom>
          <a:noFill/>
          <a:ln>
            <a:noFill/>
          </a:ln>
        </p:spPr>
        <p:txBody>
          <a:bodyPr anchorCtr="0" anchor="b" bIns="45700" lIns="91425" spcFirstLastPara="1" rIns="91425" wrap="square" tIns="45700">
            <a:normAutofit fontScale="90000"/>
          </a:bodyPr>
          <a:lstStyle/>
          <a:p>
            <a:pPr indent="0" lvl="0" marL="0" rtl="0" algn="ctr">
              <a:lnSpc>
                <a:spcPct val="90000"/>
              </a:lnSpc>
              <a:spcBef>
                <a:spcPts val="0"/>
              </a:spcBef>
              <a:spcAft>
                <a:spcPts val="0"/>
              </a:spcAft>
              <a:buClr>
                <a:schemeClr val="dk1"/>
              </a:buClr>
              <a:buSzPct val="100000"/>
              <a:buFont typeface="Calibri"/>
              <a:buNone/>
            </a:pPr>
            <a:r>
              <a:rPr lang="pt-BR" sz="3200"/>
              <a:t>Alguns podem perguntar de onde vem o dinheiro para produzir as nossas publicações. Nesses casos, diga que a nossa </a:t>
            </a:r>
            <a:r>
              <a:rPr b="1" lang="pt-BR" sz="3200"/>
              <a:t>obra é mantida por donativos voluntários </a:t>
            </a:r>
            <a:r>
              <a:rPr lang="pt-BR" sz="3200"/>
              <a:t>e explique que os donativos podem ser enviados aos endereços alistados em nossas publicações, ou indique o </a:t>
            </a:r>
            <a:r>
              <a:rPr b="1" lang="pt-BR" sz="3200"/>
              <a:t>site jw.org </a:t>
            </a:r>
            <a:r>
              <a:rPr lang="pt-BR" sz="3200"/>
              <a:t>para a pessoa obter mais informações. </a:t>
            </a:r>
            <a:br>
              <a:rPr lang="pt-BR" sz="3200"/>
            </a:br>
            <a:br>
              <a:rPr lang="pt-BR" sz="3200"/>
            </a:br>
            <a:r>
              <a:rPr lang="pt-BR" sz="3200">
                <a:solidFill>
                  <a:srgbClr val="2E75B5"/>
                </a:solidFill>
              </a:rPr>
              <a:t>Para a sua própria segurança e para deixar claro que o nosso trabalho é voluntário, não use caixas de donativos nem aceite donativos em mãos quando estiver no testemunho público.</a:t>
            </a:r>
            <a:endParaRPr b="1" sz="3200">
              <a:solidFill>
                <a:srgbClr val="2E75B5"/>
              </a:solidFill>
            </a:endParaRPr>
          </a:p>
        </p:txBody>
      </p:sp>
      <p:pic>
        <p:nvPicPr>
          <p:cNvPr id="213" name="Google Shape;213;p9"/>
          <p:cNvPicPr preferRelativeResize="0"/>
          <p:nvPr/>
        </p:nvPicPr>
        <p:blipFill rotWithShape="1">
          <a:blip r:embed="rId3">
            <a:alphaModFix/>
          </a:blip>
          <a:srcRect b="0" l="0" r="0" t="0"/>
          <a:stretch/>
        </p:blipFill>
        <p:spPr>
          <a:xfrm>
            <a:off x="11435578" y="5599067"/>
            <a:ext cx="581025" cy="5715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HDOfficeLightV0">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Tema do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2018-05-28T09:50:33Z</dcterms:created>
  <dc:creator>Windows User</dc:creator>
</cp:coreProperties>
</file>